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40F0-8392-4916-BBC3-702724A89A11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8701" y="0"/>
          <a:ext cx="6409299" cy="87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270" imgH="8019967" progId="AcroExch.Document.11">
                  <p:embed/>
                </p:oleObj>
              </mc:Choice>
              <mc:Fallback>
                <p:oleObj name="Acrobat Document" r:id="rId3" imgW="5667270" imgH="801996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01" y="0"/>
                        <a:ext cx="6409299" cy="87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90283"/>
          <a:ext cx="7334671" cy="895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67270" imgH="8019967" progId="AcroExch.Document.11">
                  <p:embed/>
                </p:oleObj>
              </mc:Choice>
              <mc:Fallback>
                <p:oleObj name="Acrobat Document" r:id="rId3" imgW="5667270" imgH="801996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283"/>
                        <a:ext cx="7334671" cy="895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9001" y="-2998286"/>
            <a:ext cx="21996002" cy="151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9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0</Words>
  <Application>Microsoft Office PowerPoint</Application>
  <PresentationFormat>Bildspel på skärmen (4:3)</PresentationFormat>
  <Paragraphs>0</Paragraphs>
  <Slides>3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Office-tema</vt:lpstr>
      <vt:lpstr>Acrobat Document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Johan Vikström</dc:creator>
  <cp:lastModifiedBy>Solmaz Vikström</cp:lastModifiedBy>
  <cp:revision>3</cp:revision>
  <dcterms:created xsi:type="dcterms:W3CDTF">2017-09-05T09:03:09Z</dcterms:created>
  <dcterms:modified xsi:type="dcterms:W3CDTF">2017-09-21T09:23:26Z</dcterms:modified>
</cp:coreProperties>
</file>