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y Erling" userId="1a6965633dede8f7" providerId="LiveId" clId="{9FCD5F22-71EC-46AA-842B-A47018FC52F6}"/>
    <pc:docChg chg="undo custSel addSld modSld">
      <pc:chgData name="Tony Erling" userId="1a6965633dede8f7" providerId="LiveId" clId="{9FCD5F22-71EC-46AA-842B-A47018FC52F6}" dt="2017-09-22T14:23:40.480" v="898" actId="20577"/>
      <pc:docMkLst>
        <pc:docMk/>
      </pc:docMkLst>
      <pc:sldChg chg="addSp delSp modSp">
        <pc:chgData name="Tony Erling" userId="1a6965633dede8f7" providerId="LiveId" clId="{9FCD5F22-71EC-46AA-842B-A47018FC52F6}" dt="2017-09-22T14:22:49.077" v="894" actId="20577"/>
        <pc:sldMkLst>
          <pc:docMk/>
          <pc:sldMk cId="2026609311" sldId="256"/>
        </pc:sldMkLst>
        <pc:spChg chg="mod">
          <ac:chgData name="Tony Erling" userId="1a6965633dede8f7" providerId="LiveId" clId="{9FCD5F22-71EC-46AA-842B-A47018FC52F6}" dt="2017-09-21T19:31:15.240" v="632" actId="20577"/>
          <ac:spMkLst>
            <pc:docMk/>
            <pc:sldMk cId="2026609311" sldId="256"/>
            <ac:spMk id="49" creationId="{2CAFDF8D-4AE5-48F2-BCD1-E323761A9916}"/>
          </ac:spMkLst>
        </pc:spChg>
        <pc:spChg chg="mod">
          <ac:chgData name="Tony Erling" userId="1a6965633dede8f7" providerId="LiveId" clId="{9FCD5F22-71EC-46AA-842B-A47018FC52F6}" dt="2017-09-22T14:22:49.077" v="894" actId="20577"/>
          <ac:spMkLst>
            <pc:docMk/>
            <pc:sldMk cId="2026609311" sldId="256"/>
            <ac:spMk id="50" creationId="{AEB3E4A8-45F4-4269-803E-43AD540641AD}"/>
          </ac:spMkLst>
        </pc:spChg>
        <pc:spChg chg="add mod">
          <ac:chgData name="Tony Erling" userId="1a6965633dede8f7" providerId="LiveId" clId="{9FCD5F22-71EC-46AA-842B-A47018FC52F6}" dt="2017-09-21T19:22:35.119" v="451" actId="20577"/>
          <ac:spMkLst>
            <pc:docMk/>
            <pc:sldMk cId="2026609311" sldId="256"/>
            <ac:spMk id="82" creationId="{A19BB3F3-44FF-4B51-8F75-24CEF5A4966E}"/>
          </ac:spMkLst>
        </pc:spChg>
        <pc:spChg chg="add mod">
          <ac:chgData name="Tony Erling" userId="1a6965633dede8f7" providerId="LiveId" clId="{9FCD5F22-71EC-46AA-842B-A47018FC52F6}" dt="2017-09-21T19:22:59.582" v="455" actId="20577"/>
          <ac:spMkLst>
            <pc:docMk/>
            <pc:sldMk cId="2026609311" sldId="256"/>
            <ac:spMk id="83" creationId="{9464A691-0E1D-461B-9BE6-9F0A5DDC4021}"/>
          </ac:spMkLst>
        </pc:spChg>
        <pc:grpChg chg="add mod">
          <ac:chgData name="Tony Erling" userId="1a6965633dede8f7" providerId="LiveId" clId="{9FCD5F22-71EC-46AA-842B-A47018FC52F6}" dt="2017-09-21T19:22:35.119" v="451" actId="20577"/>
          <ac:grpSpMkLst>
            <pc:docMk/>
            <pc:sldMk cId="2026609311" sldId="256"/>
            <ac:grpSpMk id="77" creationId="{5742BF96-EE51-43F8-AD95-4369DCE33597}"/>
          </ac:grpSpMkLst>
        </pc:grpChg>
        <pc:grpChg chg="mod">
          <ac:chgData name="Tony Erling" userId="1a6965633dede8f7" providerId="LiveId" clId="{9FCD5F22-71EC-46AA-842B-A47018FC52F6}" dt="2017-09-21T19:22:35.119" v="451" actId="20577"/>
          <ac:grpSpMkLst>
            <pc:docMk/>
            <pc:sldMk cId="2026609311" sldId="256"/>
            <ac:grpSpMk id="79" creationId="{30F4C595-70E7-4CDA-91C9-4AB0E3136215}"/>
          </ac:grpSpMkLst>
        </pc:grpChg>
        <pc:picChg chg="ord">
          <ac:chgData name="Tony Erling" userId="1a6965633dede8f7" providerId="LiveId" clId="{9FCD5F22-71EC-46AA-842B-A47018FC52F6}" dt="2017-09-21T19:22:31.203" v="449" actId="167"/>
          <ac:picMkLst>
            <pc:docMk/>
            <pc:sldMk cId="2026609311" sldId="256"/>
            <ac:picMk id="4" creationId="{06A3A493-DD54-428A-B65C-54DF4876E127}"/>
          </ac:picMkLst>
        </pc:picChg>
        <pc:cxnChg chg="add del mod">
          <ac:chgData name="Tony Erling" userId="1a6965633dede8f7" providerId="LiveId" clId="{9FCD5F22-71EC-46AA-842B-A47018FC52F6}" dt="2017-09-21T18:59:35.930" v="20" actId="20577"/>
          <ac:cxnSpMkLst>
            <pc:docMk/>
            <pc:sldMk cId="2026609311" sldId="256"/>
            <ac:cxnSpMk id="55" creationId="{B1E3BD2A-542C-400D-9D97-D67DF7E83C31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57" creationId="{92EE0F0E-F71C-438B-A2CC-AC329514F09C}"/>
          </ac:cxnSpMkLst>
        </pc:cxnChg>
        <pc:cxnChg chg="add mod ord">
          <ac:chgData name="Tony Erling" userId="1a6965633dede8f7" providerId="LiveId" clId="{9FCD5F22-71EC-46AA-842B-A47018FC52F6}" dt="2017-09-21T19:02:09.093" v="50" actId="14100"/>
          <ac:cxnSpMkLst>
            <pc:docMk/>
            <pc:sldMk cId="2026609311" sldId="256"/>
            <ac:cxnSpMk id="60" creationId="{04E65A00-5D0B-4E2A-B843-7CBF284903CC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61" creationId="{8531215C-2AB3-4F2F-8C8A-06A335142C18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62" creationId="{F7DC7329-7C29-43EB-A97D-D0B800C3B8E1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64" creationId="{F1D7C505-508A-449A-B9F7-445D1F2A8B84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65" creationId="{596E58B1-8AFD-4A8D-B83B-25820CA14D17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66" creationId="{105A03D0-C1F3-4C90-8391-11C147FB9E4C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68" creationId="{8BEC904B-5E32-4084-BEBD-976B465F0D1F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70" creationId="{9D75D8F0-3E91-4C89-8F4B-152C4E0A458E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72" creationId="{0D0631DB-4BFE-48D8-914D-E89A2CD8137D}"/>
          </ac:cxnSpMkLst>
        </pc:cxnChg>
        <pc:cxnChg chg="add mod ord">
          <ac:chgData name="Tony Erling" userId="1a6965633dede8f7" providerId="LiveId" clId="{9FCD5F22-71EC-46AA-842B-A47018FC52F6}" dt="2017-09-21T19:02:02.427" v="49" actId="170"/>
          <ac:cxnSpMkLst>
            <pc:docMk/>
            <pc:sldMk cId="2026609311" sldId="256"/>
            <ac:cxnSpMk id="74" creationId="{0049E2AF-CD18-4458-AFCC-72F2F81EBD6C}"/>
          </ac:cxnSpMkLst>
        </pc:cxnChg>
      </pc:sldChg>
      <pc:sldChg chg="addSp delSp modSp add">
        <pc:chgData name="Tony Erling" userId="1a6965633dede8f7" providerId="LiveId" clId="{9FCD5F22-71EC-46AA-842B-A47018FC52F6}" dt="2017-09-22T14:23:31.954" v="897" actId="20577"/>
        <pc:sldMkLst>
          <pc:docMk/>
          <pc:sldMk cId="1584944743" sldId="257"/>
        </pc:sldMkLst>
        <pc:spChg chg="add mod">
          <ac:chgData name="Tony Erling" userId="1a6965633dede8f7" providerId="LiveId" clId="{9FCD5F22-71EC-46AA-842B-A47018FC52F6}" dt="2017-09-21T18:57:05.119" v="5" actId="20577"/>
          <ac:spMkLst>
            <pc:docMk/>
            <pc:sldMk cId="1584944743" sldId="257"/>
            <ac:spMk id="3" creationId="{AFEFE855-E0DA-4DF2-B56D-9FE0DB607178}"/>
          </ac:spMkLst>
        </pc:spChg>
        <pc:spChg chg="add mod">
          <ac:chgData name="Tony Erling" userId="1a6965633dede8f7" providerId="LiveId" clId="{9FCD5F22-71EC-46AA-842B-A47018FC52F6}" dt="2017-09-21T18:57:13.644" v="7" actId="1076"/>
          <ac:spMkLst>
            <pc:docMk/>
            <pc:sldMk cId="1584944743" sldId="257"/>
            <ac:spMk id="5" creationId="{A6EFB1F9-4A1F-48A8-85C3-2686E51FA219}"/>
          </ac:spMkLst>
        </pc:spChg>
        <pc:spChg chg="add del mod">
          <ac:chgData name="Tony Erling" userId="1a6965633dede8f7" providerId="LiveId" clId="{9FCD5F22-71EC-46AA-842B-A47018FC52F6}" dt="2017-09-21T18:57:48.189" v="9" actId="20577"/>
          <ac:spMkLst>
            <pc:docMk/>
            <pc:sldMk cId="1584944743" sldId="257"/>
            <ac:spMk id="7" creationId="{9D3C8A48-2C56-4017-BF66-0F6ECE9CD0AE}"/>
          </ac:spMkLst>
        </pc:spChg>
        <pc:spChg chg="add mod">
          <ac:chgData name="Tony Erling" userId="1a6965633dede8f7" providerId="LiveId" clId="{9FCD5F22-71EC-46AA-842B-A47018FC52F6}" dt="2017-09-21T18:58:59.491" v="18" actId="692"/>
          <ac:spMkLst>
            <pc:docMk/>
            <pc:sldMk cId="1584944743" sldId="257"/>
            <ac:spMk id="8" creationId="{C1C2D10A-EC3E-4FFD-81D6-46822107F575}"/>
          </ac:spMkLst>
        </pc:spChg>
        <pc:spChg chg="add mod">
          <ac:chgData name="Tony Erling" userId="1a6965633dede8f7" providerId="LiveId" clId="{9FCD5F22-71EC-46AA-842B-A47018FC52F6}" dt="2017-09-21T19:03:35.516" v="76" actId="1076"/>
          <ac:spMkLst>
            <pc:docMk/>
            <pc:sldMk cId="1584944743" sldId="257"/>
            <ac:spMk id="14" creationId="{333E6A95-0C29-459F-A7DF-0DBD1F303D58}"/>
          </ac:spMkLst>
        </pc:spChg>
        <pc:spChg chg="add mod">
          <ac:chgData name="Tony Erling" userId="1a6965633dede8f7" providerId="LiveId" clId="{9FCD5F22-71EC-46AA-842B-A47018FC52F6}" dt="2017-09-21T19:03:20.510" v="71" actId="20577"/>
          <ac:spMkLst>
            <pc:docMk/>
            <pc:sldMk cId="1584944743" sldId="257"/>
            <ac:spMk id="15" creationId="{E656D7A7-3B4E-47C5-8E04-4668A8799143}"/>
          </ac:spMkLst>
        </pc:spChg>
        <pc:spChg chg="add mod">
          <ac:chgData name="Tony Erling" userId="1a6965633dede8f7" providerId="LiveId" clId="{9FCD5F22-71EC-46AA-842B-A47018FC52F6}" dt="2017-09-21T19:03:25.707" v="74" actId="20577"/>
          <ac:spMkLst>
            <pc:docMk/>
            <pc:sldMk cId="1584944743" sldId="257"/>
            <ac:spMk id="16" creationId="{691563D1-0DD5-4A32-B5B9-5E1C064124BB}"/>
          </ac:spMkLst>
        </pc:spChg>
        <pc:spChg chg="add mod">
          <ac:chgData name="Tony Erling" userId="1a6965633dede8f7" providerId="LiveId" clId="{9FCD5F22-71EC-46AA-842B-A47018FC52F6}" dt="2017-09-21T19:04:07.285" v="82" actId="20577"/>
          <ac:spMkLst>
            <pc:docMk/>
            <pc:sldMk cId="1584944743" sldId="257"/>
            <ac:spMk id="17" creationId="{2AAC2258-1119-4896-A788-270F98054F71}"/>
          </ac:spMkLst>
        </pc:spChg>
        <pc:spChg chg="add mod">
          <ac:chgData name="Tony Erling" userId="1a6965633dede8f7" providerId="LiveId" clId="{9FCD5F22-71EC-46AA-842B-A47018FC52F6}" dt="2017-09-21T19:04:13.037" v="85" actId="20577"/>
          <ac:spMkLst>
            <pc:docMk/>
            <pc:sldMk cId="1584944743" sldId="257"/>
            <ac:spMk id="18" creationId="{A3379D5B-6043-4BB2-879A-F4A0588C98E9}"/>
          </ac:spMkLst>
        </pc:spChg>
        <pc:spChg chg="add mod">
          <ac:chgData name="Tony Erling" userId="1a6965633dede8f7" providerId="LiveId" clId="{9FCD5F22-71EC-46AA-842B-A47018FC52F6}" dt="2017-09-22T14:05:44.615" v="649" actId="20577"/>
          <ac:spMkLst>
            <pc:docMk/>
            <pc:sldMk cId="1584944743" sldId="257"/>
            <ac:spMk id="19" creationId="{13EB567E-FE13-4E05-ACF0-6A27D135ABE8}"/>
          </ac:spMkLst>
        </pc:spChg>
        <pc:spChg chg="add mod">
          <ac:chgData name="Tony Erling" userId="1a6965633dede8f7" providerId="LiveId" clId="{9FCD5F22-71EC-46AA-842B-A47018FC52F6}" dt="2017-09-22T14:23:31.954" v="897" actId="20577"/>
          <ac:spMkLst>
            <pc:docMk/>
            <pc:sldMk cId="1584944743" sldId="257"/>
            <ac:spMk id="20" creationId="{F11EF6FE-8D32-4C33-8715-70FC7B10DA15}"/>
          </ac:spMkLst>
        </pc:spChg>
        <pc:spChg chg="add mod">
          <ac:chgData name="Tony Erling" userId="1a6965633dede8f7" providerId="LiveId" clId="{9FCD5F22-71EC-46AA-842B-A47018FC52F6}" dt="2017-09-21T19:06:51.556" v="237" actId="1076"/>
          <ac:spMkLst>
            <pc:docMk/>
            <pc:sldMk cId="1584944743" sldId="257"/>
            <ac:spMk id="21" creationId="{BDE28DE8-11B7-4442-8D2C-BD03C4A18063}"/>
          </ac:spMkLst>
        </pc:spChg>
        <pc:spChg chg="add mod">
          <ac:chgData name="Tony Erling" userId="1a6965633dede8f7" providerId="LiveId" clId="{9FCD5F22-71EC-46AA-842B-A47018FC52F6}" dt="2017-09-21T19:07:06.024" v="240" actId="14100"/>
          <ac:spMkLst>
            <pc:docMk/>
            <pc:sldMk cId="1584944743" sldId="257"/>
            <ac:spMk id="22" creationId="{15C10C12-2589-43B6-931E-C279DF37AEC0}"/>
          </ac:spMkLst>
        </pc:spChg>
        <pc:spChg chg="add mod">
          <ac:chgData name="Tony Erling" userId="1a6965633dede8f7" providerId="LiveId" clId="{9FCD5F22-71EC-46AA-842B-A47018FC52F6}" dt="2017-09-21T19:07:10.988" v="241" actId="20577"/>
          <ac:spMkLst>
            <pc:docMk/>
            <pc:sldMk cId="1584944743" sldId="257"/>
            <ac:spMk id="23" creationId="{D7AE0C95-76B5-47ED-AC76-51AFEF88FAD3}"/>
          </ac:spMkLst>
        </pc:spChg>
        <pc:spChg chg="add mod">
          <ac:chgData name="Tony Erling" userId="1a6965633dede8f7" providerId="LiveId" clId="{9FCD5F22-71EC-46AA-842B-A47018FC52F6}" dt="2017-09-21T19:07:13.396" v="242" actId="20577"/>
          <ac:spMkLst>
            <pc:docMk/>
            <pc:sldMk cId="1584944743" sldId="257"/>
            <ac:spMk id="24" creationId="{939E6508-A863-4903-BC6F-CC7036140F87}"/>
          </ac:spMkLst>
        </pc:spChg>
        <pc:spChg chg="add del">
          <ac:chgData name="Tony Erling" userId="1a6965633dede8f7" providerId="LiveId" clId="{9FCD5F22-71EC-46AA-842B-A47018FC52F6}" dt="2017-09-21T19:07:21.379" v="245" actId="20577"/>
          <ac:spMkLst>
            <pc:docMk/>
            <pc:sldMk cId="1584944743" sldId="257"/>
            <ac:spMk id="25" creationId="{D10B32C9-6497-40B9-9632-914C7D477C21}"/>
          </ac:spMkLst>
        </pc:spChg>
        <pc:spChg chg="add mod">
          <ac:chgData name="Tony Erling" userId="1a6965633dede8f7" providerId="LiveId" clId="{9FCD5F22-71EC-46AA-842B-A47018FC52F6}" dt="2017-09-22T14:06:15.842" v="654" actId="20577"/>
          <ac:spMkLst>
            <pc:docMk/>
            <pc:sldMk cId="1584944743" sldId="257"/>
            <ac:spMk id="25" creationId="{E1287BC8-DE00-4901-9693-74CEB51CBE30}"/>
          </ac:spMkLst>
        </pc:spChg>
        <pc:spChg chg="add mod">
          <ac:chgData name="Tony Erling" userId="1a6965633dede8f7" providerId="LiveId" clId="{9FCD5F22-71EC-46AA-842B-A47018FC52F6}" dt="2017-09-21T19:07:38.579" v="258" actId="1037"/>
          <ac:spMkLst>
            <pc:docMk/>
            <pc:sldMk cId="1584944743" sldId="257"/>
            <ac:spMk id="26" creationId="{A1D3EA36-EAAC-45CA-ACD2-EB9CA2E7B36F}"/>
          </ac:spMkLst>
        </pc:spChg>
        <pc:picChg chg="add mod">
          <ac:chgData name="Tony Erling" userId="1a6965633dede8f7" providerId="LiveId" clId="{9FCD5F22-71EC-46AA-842B-A47018FC52F6}" dt="2017-09-21T19:04:41.256" v="98" actId="1037"/>
          <ac:picMkLst>
            <pc:docMk/>
            <pc:sldMk cId="1584944743" sldId="257"/>
            <ac:picMk id="2" creationId="{D360172B-3ED6-4041-8392-784A59FDCBCD}"/>
          </ac:picMkLst>
        </pc:picChg>
        <pc:cxnChg chg="add mod">
          <ac:chgData name="Tony Erling" userId="1a6965633dede8f7" providerId="LiveId" clId="{9FCD5F22-71EC-46AA-842B-A47018FC52F6}" dt="2017-09-21T18:57:10.212" v="6" actId="14100"/>
          <ac:cxnSpMkLst>
            <pc:docMk/>
            <pc:sldMk cId="1584944743" sldId="257"/>
            <ac:cxnSpMk id="4" creationId="{1C524980-B398-4C26-98CA-ADA8A328626E}"/>
          </ac:cxnSpMkLst>
        </pc:cxnChg>
        <pc:cxnChg chg="add mod">
          <ac:chgData name="Tony Erling" userId="1a6965633dede8f7" providerId="LiveId" clId="{9FCD5F22-71EC-46AA-842B-A47018FC52F6}" dt="2017-09-21T19:02:46.933" v="61" actId="1076"/>
          <ac:cxnSpMkLst>
            <pc:docMk/>
            <pc:sldMk cId="1584944743" sldId="257"/>
            <ac:cxnSpMk id="10" creationId="{5BB00B5E-B5CB-465B-BD0E-119144C5DA4D}"/>
          </ac:cxnSpMkLst>
        </pc:cxnChg>
        <pc:cxnChg chg="add mod">
          <ac:chgData name="Tony Erling" userId="1a6965633dede8f7" providerId="LiveId" clId="{9FCD5F22-71EC-46AA-842B-A47018FC52F6}" dt="2017-09-21T19:02:54.029" v="63" actId="14100"/>
          <ac:cxnSpMkLst>
            <pc:docMk/>
            <pc:sldMk cId="1584944743" sldId="257"/>
            <ac:cxnSpMk id="12" creationId="{210354A2-3AAF-4949-B9E3-CAAD6F534308}"/>
          </ac:cxnSpMkLst>
        </pc:cxnChg>
      </pc:sldChg>
      <pc:sldChg chg="addSp delSp modSp add">
        <pc:chgData name="Tony Erling" userId="1a6965633dede8f7" providerId="LiveId" clId="{9FCD5F22-71EC-46AA-842B-A47018FC52F6}" dt="2017-09-22T14:23:40.480" v="898" actId="20577"/>
        <pc:sldMkLst>
          <pc:docMk/>
          <pc:sldMk cId="2146814000" sldId="258"/>
        </pc:sldMkLst>
        <pc:spChg chg="add mod">
          <ac:chgData name="Tony Erling" userId="1a6965633dede8f7" providerId="LiveId" clId="{9FCD5F22-71EC-46AA-842B-A47018FC52F6}" dt="2017-09-21T19:08:15.698" v="262" actId="20577"/>
          <ac:spMkLst>
            <pc:docMk/>
            <pc:sldMk cId="2146814000" sldId="258"/>
            <ac:spMk id="2" creationId="{7D12F9BC-D1CD-405D-8A68-DCE6A2A10E8A}"/>
          </ac:spMkLst>
        </pc:spChg>
        <pc:spChg chg="add">
          <ac:chgData name="Tony Erling" userId="1a6965633dede8f7" providerId="LiveId" clId="{9FCD5F22-71EC-46AA-842B-A47018FC52F6}" dt="2017-09-21T19:08:11.685" v="261" actId="20577"/>
          <ac:spMkLst>
            <pc:docMk/>
            <pc:sldMk cId="2146814000" sldId="258"/>
            <ac:spMk id="4" creationId="{9C786A42-1A9A-4B86-89C3-EFA307B77E6D}"/>
          </ac:spMkLst>
        </pc:spChg>
        <pc:spChg chg="add mod">
          <ac:chgData name="Tony Erling" userId="1a6965633dede8f7" providerId="LiveId" clId="{9FCD5F22-71EC-46AA-842B-A47018FC52F6}" dt="2017-09-22T14:23:40.480" v="898" actId="20577"/>
          <ac:spMkLst>
            <pc:docMk/>
            <pc:sldMk cId="2146814000" sldId="258"/>
            <ac:spMk id="5" creationId="{F1A978AA-E6E8-43A3-9664-06A146C52249}"/>
          </ac:spMkLst>
        </pc:spChg>
        <pc:spChg chg="add">
          <ac:chgData name="Tony Erling" userId="1a6965633dede8f7" providerId="LiveId" clId="{9FCD5F22-71EC-46AA-842B-A47018FC52F6}" dt="2017-09-21T19:08:25.232" v="263" actId="20577"/>
          <ac:spMkLst>
            <pc:docMk/>
            <pc:sldMk cId="2146814000" sldId="258"/>
            <ac:spMk id="6" creationId="{D5513DC2-366A-4FC3-99DB-F493E20A16BD}"/>
          </ac:spMkLst>
        </pc:spChg>
        <pc:spChg chg="add del mod">
          <ac:chgData name="Tony Erling" userId="1a6965633dede8f7" providerId="LiveId" clId="{9FCD5F22-71EC-46AA-842B-A47018FC52F6}" dt="2017-09-21T19:11:25.587" v="318" actId="478"/>
          <ac:spMkLst>
            <pc:docMk/>
            <pc:sldMk cId="2146814000" sldId="258"/>
            <ac:spMk id="8" creationId="{C4CD4C10-E646-4C7C-AC71-D729ACABF994}"/>
          </ac:spMkLst>
        </pc:spChg>
        <pc:spChg chg="add mod">
          <ac:chgData name="Tony Erling" userId="1a6965633dede8f7" providerId="LiveId" clId="{9FCD5F22-71EC-46AA-842B-A47018FC52F6}" dt="2017-09-21T19:11:49.860" v="326" actId="692"/>
          <ac:spMkLst>
            <pc:docMk/>
            <pc:sldMk cId="2146814000" sldId="258"/>
            <ac:spMk id="9" creationId="{A28B608A-4FC8-403C-8B8E-F331870B83C0}"/>
          </ac:spMkLst>
        </pc:spChg>
        <pc:spChg chg="add mod">
          <ac:chgData name="Tony Erling" userId="1a6965633dede8f7" providerId="LiveId" clId="{9FCD5F22-71EC-46AA-842B-A47018FC52F6}" dt="2017-09-21T19:12:43.618" v="334" actId="692"/>
          <ac:spMkLst>
            <pc:docMk/>
            <pc:sldMk cId="2146814000" sldId="258"/>
            <ac:spMk id="10" creationId="{0CE2DC2D-C0AF-49D6-A38C-F84D6A0E4009}"/>
          </ac:spMkLst>
        </pc:spChg>
        <pc:spChg chg="add mod">
          <ac:chgData name="Tony Erling" userId="1a6965633dede8f7" providerId="LiveId" clId="{9FCD5F22-71EC-46AA-842B-A47018FC52F6}" dt="2017-09-21T19:13:41.972" v="351" actId="1076"/>
          <ac:spMkLst>
            <pc:docMk/>
            <pc:sldMk cId="2146814000" sldId="258"/>
            <ac:spMk id="14" creationId="{14C9CCFA-7EE0-41CD-95E6-953D79781865}"/>
          </ac:spMkLst>
        </pc:spChg>
        <pc:spChg chg="add mod">
          <ac:chgData name="Tony Erling" userId="1a6965633dede8f7" providerId="LiveId" clId="{9FCD5F22-71EC-46AA-842B-A47018FC52F6}" dt="2017-09-21T19:13:51.365" v="356" actId="20577"/>
          <ac:spMkLst>
            <pc:docMk/>
            <pc:sldMk cId="2146814000" sldId="258"/>
            <ac:spMk id="15" creationId="{12DB1F03-EA5A-4B2A-BCCD-D7522720CC09}"/>
          </ac:spMkLst>
        </pc:spChg>
        <pc:spChg chg="add mod">
          <ac:chgData name="Tony Erling" userId="1a6965633dede8f7" providerId="LiveId" clId="{9FCD5F22-71EC-46AA-842B-A47018FC52F6}" dt="2017-09-21T19:13:55.863" v="358" actId="20577"/>
          <ac:spMkLst>
            <pc:docMk/>
            <pc:sldMk cId="2146814000" sldId="258"/>
            <ac:spMk id="17" creationId="{A37BFB85-B275-4E87-A8A7-441187340C2D}"/>
          </ac:spMkLst>
        </pc:spChg>
        <pc:spChg chg="add mod">
          <ac:chgData name="Tony Erling" userId="1a6965633dede8f7" providerId="LiveId" clId="{9FCD5F22-71EC-46AA-842B-A47018FC52F6}" dt="2017-09-21T19:14:08.351" v="362" actId="20577"/>
          <ac:spMkLst>
            <pc:docMk/>
            <pc:sldMk cId="2146814000" sldId="258"/>
            <ac:spMk id="18" creationId="{BC41DAAB-20E0-423C-A2FD-733D2D9B5D23}"/>
          </ac:spMkLst>
        </pc:spChg>
        <pc:spChg chg="add mod">
          <ac:chgData name="Tony Erling" userId="1a6965633dede8f7" providerId="LiveId" clId="{9FCD5F22-71EC-46AA-842B-A47018FC52F6}" dt="2017-09-21T19:14:18.436" v="365" actId="20577"/>
          <ac:spMkLst>
            <pc:docMk/>
            <pc:sldMk cId="2146814000" sldId="258"/>
            <ac:spMk id="19" creationId="{198BA894-7ABB-4D11-961E-F815318A122C}"/>
          </ac:spMkLst>
        </pc:spChg>
        <pc:spChg chg="add mod">
          <ac:chgData name="Tony Erling" userId="1a6965633dede8f7" providerId="LiveId" clId="{9FCD5F22-71EC-46AA-842B-A47018FC52F6}" dt="2017-09-21T19:14:25.932" v="368" actId="20577"/>
          <ac:spMkLst>
            <pc:docMk/>
            <pc:sldMk cId="2146814000" sldId="258"/>
            <ac:spMk id="20" creationId="{C7EA2ADF-5CBE-4191-9543-39285D6EDB77}"/>
          </ac:spMkLst>
        </pc:spChg>
        <pc:spChg chg="add mod">
          <ac:chgData name="Tony Erling" userId="1a6965633dede8f7" providerId="LiveId" clId="{9FCD5F22-71EC-46AA-842B-A47018FC52F6}" dt="2017-09-22T14:02:52.768" v="643" actId="20577"/>
          <ac:spMkLst>
            <pc:docMk/>
            <pc:sldMk cId="2146814000" sldId="258"/>
            <ac:spMk id="21" creationId="{610A95E1-F353-45DF-AA84-9257ACB10B12}"/>
          </ac:spMkLst>
        </pc:spChg>
        <pc:spChg chg="add del mod">
          <ac:chgData name="Tony Erling" userId="1a6965633dede8f7" providerId="LiveId" clId="{9FCD5F22-71EC-46AA-842B-A47018FC52F6}" dt="2017-09-21T19:14:32.168" v="370" actId="478"/>
          <ac:spMkLst>
            <pc:docMk/>
            <pc:sldMk cId="2146814000" sldId="258"/>
            <ac:spMk id="22" creationId="{600B1C6B-697F-4B4F-A0E4-70210F2C8924}"/>
          </ac:spMkLst>
        </pc:spChg>
        <pc:spChg chg="add mod">
          <ac:chgData name="Tony Erling" userId="1a6965633dede8f7" providerId="LiveId" clId="{9FCD5F22-71EC-46AA-842B-A47018FC52F6}" dt="2017-09-22T14:03:30.306" v="646" actId="20577"/>
          <ac:spMkLst>
            <pc:docMk/>
            <pc:sldMk cId="2146814000" sldId="258"/>
            <ac:spMk id="22" creationId="{437D2C2B-30CA-4833-A6CA-EDCB66B36E53}"/>
          </ac:spMkLst>
        </pc:spChg>
        <pc:spChg chg="add mod">
          <ac:chgData name="Tony Erling" userId="1a6965633dede8f7" providerId="LiveId" clId="{9FCD5F22-71EC-46AA-842B-A47018FC52F6}" dt="2017-09-21T19:14:54.107" v="374" actId="20577"/>
          <ac:spMkLst>
            <pc:docMk/>
            <pc:sldMk cId="2146814000" sldId="258"/>
            <ac:spMk id="23" creationId="{9A96401B-D909-482D-AB6C-57F6D780B678}"/>
          </ac:spMkLst>
        </pc:spChg>
        <pc:spChg chg="add mod">
          <ac:chgData name="Tony Erling" userId="1a6965633dede8f7" providerId="LiveId" clId="{9FCD5F22-71EC-46AA-842B-A47018FC52F6}" dt="2017-09-21T19:14:57.108" v="375" actId="20577"/>
          <ac:spMkLst>
            <pc:docMk/>
            <pc:sldMk cId="2146814000" sldId="258"/>
            <ac:spMk id="24" creationId="{E0A107F0-5CFF-4860-9F5E-6C23BB856AD4}"/>
          </ac:spMkLst>
        </pc:spChg>
        <pc:picChg chg="add mod">
          <ac:chgData name="Tony Erling" userId="1a6965633dede8f7" providerId="LiveId" clId="{9FCD5F22-71EC-46AA-842B-A47018FC52F6}" dt="2017-09-21T19:10:38.845" v="316" actId="1076"/>
          <ac:picMkLst>
            <pc:docMk/>
            <pc:sldMk cId="2146814000" sldId="258"/>
            <ac:picMk id="7" creationId="{3B6C5013-6486-4652-A511-FE3D86998E38}"/>
          </ac:picMkLst>
        </pc:picChg>
        <pc:picChg chg="add mod">
          <ac:chgData name="Tony Erling" userId="1a6965633dede8f7" providerId="LiveId" clId="{9FCD5F22-71EC-46AA-842B-A47018FC52F6}" dt="2017-09-21T19:13:55.863" v="358" actId="20577"/>
          <ac:picMkLst>
            <pc:docMk/>
            <pc:sldMk cId="2146814000" sldId="258"/>
            <ac:picMk id="16" creationId="{EF8267CB-553D-4746-B873-97ADBDC208F5}"/>
          </ac:picMkLst>
        </pc:picChg>
        <pc:cxnChg chg="add">
          <ac:chgData name="Tony Erling" userId="1a6965633dede8f7" providerId="LiveId" clId="{9FCD5F22-71EC-46AA-842B-A47018FC52F6}" dt="2017-09-21T19:08:11.685" v="261" actId="20577"/>
          <ac:cxnSpMkLst>
            <pc:docMk/>
            <pc:sldMk cId="2146814000" sldId="258"/>
            <ac:cxnSpMk id="3" creationId="{72F4C271-C3D4-4CB3-AFDC-2E8678CA0D2B}"/>
          </ac:cxnSpMkLst>
        </pc:cxnChg>
        <pc:cxnChg chg="add mod">
          <ac:chgData name="Tony Erling" userId="1a6965633dede8f7" providerId="LiveId" clId="{9FCD5F22-71EC-46AA-842B-A47018FC52F6}" dt="2017-09-21T19:13:11.098" v="346" actId="692"/>
          <ac:cxnSpMkLst>
            <pc:docMk/>
            <pc:sldMk cId="2146814000" sldId="258"/>
            <ac:cxnSpMk id="12" creationId="{89F3DBC8-D7EB-4FB4-BD96-9654AC989DA7}"/>
          </ac:cxnSpMkLst>
        </pc:cxnChg>
      </pc:sldChg>
      <pc:sldChg chg="addSp delSp modSp add">
        <pc:chgData name="Tony Erling" userId="1a6965633dede8f7" providerId="LiveId" clId="{9FCD5F22-71EC-46AA-842B-A47018FC52F6}" dt="2017-09-22T14:08:34.532" v="689" actId="14100"/>
        <pc:sldMkLst>
          <pc:docMk/>
          <pc:sldMk cId="1448302260" sldId="259"/>
        </pc:sldMkLst>
        <pc:spChg chg="add mod">
          <ac:chgData name="Tony Erling" userId="1a6965633dede8f7" providerId="LiveId" clId="{9FCD5F22-71EC-46AA-842B-A47018FC52F6}" dt="2017-09-21T19:24:44.277" v="595" actId="20577"/>
          <ac:spMkLst>
            <pc:docMk/>
            <pc:sldMk cId="1448302260" sldId="259"/>
            <ac:spMk id="2" creationId="{9DA41496-F0C8-4BA9-9E88-082FF1017B65}"/>
          </ac:spMkLst>
        </pc:spChg>
        <pc:spChg chg="add mod">
          <ac:chgData name="Tony Erling" userId="1a6965633dede8f7" providerId="LiveId" clId="{9FCD5F22-71EC-46AA-842B-A47018FC52F6}" dt="2017-09-21T19:23:31.466" v="462" actId="1076"/>
          <ac:spMkLst>
            <pc:docMk/>
            <pc:sldMk cId="1448302260" sldId="259"/>
            <ac:spMk id="7" creationId="{C0803AFD-3FDF-4B57-AD22-6D51D96CF9B6}"/>
          </ac:spMkLst>
        </pc:spChg>
        <pc:spChg chg="add mod">
          <ac:chgData name="Tony Erling" userId="1a6965633dede8f7" providerId="LiveId" clId="{9FCD5F22-71EC-46AA-842B-A47018FC52F6}" dt="2017-09-21T19:21:53.462" v="445" actId="20577"/>
          <ac:spMkLst>
            <pc:docMk/>
            <pc:sldMk cId="1448302260" sldId="259"/>
            <ac:spMk id="8" creationId="{6D6A6D14-5506-408E-A217-766349EBC6DD}"/>
          </ac:spMkLst>
        </pc:spChg>
        <pc:spChg chg="add mod">
          <ac:chgData name="Tony Erling" userId="1a6965633dede8f7" providerId="LiveId" clId="{9FCD5F22-71EC-46AA-842B-A47018FC52F6}" dt="2017-09-21T19:21:59.191" v="447" actId="20577"/>
          <ac:spMkLst>
            <pc:docMk/>
            <pc:sldMk cId="1448302260" sldId="259"/>
            <ac:spMk id="9" creationId="{9A588877-1C01-4DB4-ADBC-A7077BC6BE3E}"/>
          </ac:spMkLst>
        </pc:spChg>
        <pc:spChg chg="add mod">
          <ac:chgData name="Tony Erling" userId="1a6965633dede8f7" providerId="LiveId" clId="{9FCD5F22-71EC-46AA-842B-A47018FC52F6}" dt="2017-09-21T19:24:11.308" v="510" actId="1076"/>
          <ac:spMkLst>
            <pc:docMk/>
            <pc:sldMk cId="1448302260" sldId="259"/>
            <ac:spMk id="10" creationId="{B425FAE3-050B-4D9A-971F-CDF4CAC66B55}"/>
          </ac:spMkLst>
        </pc:spChg>
        <pc:graphicFrameChg chg="add mod modGraphic">
          <ac:chgData name="Tony Erling" userId="1a6965633dede8f7" providerId="LiveId" clId="{9FCD5F22-71EC-46AA-842B-A47018FC52F6}" dt="2017-09-22T14:07:20.711" v="682" actId="20577"/>
          <ac:graphicFrameMkLst>
            <pc:docMk/>
            <pc:sldMk cId="1448302260" sldId="259"/>
            <ac:graphicFrameMk id="3" creationId="{3353B07C-C5A2-4989-B1DC-CE33DD685D3D}"/>
          </ac:graphicFrameMkLst>
        </pc:graphicFrameChg>
        <pc:picChg chg="add mod">
          <ac:chgData name="Tony Erling" userId="1a6965633dede8f7" providerId="LiveId" clId="{9FCD5F22-71EC-46AA-842B-A47018FC52F6}" dt="2017-09-22T14:07:55.075" v="685" actId="1076"/>
          <ac:picMkLst>
            <pc:docMk/>
            <pc:sldMk cId="1448302260" sldId="259"/>
            <ac:picMk id="4" creationId="{36ECB452-5176-4853-82B1-FBE76275A465}"/>
          </ac:picMkLst>
        </pc:picChg>
        <pc:picChg chg="add del mod">
          <ac:chgData name="Tony Erling" userId="1a6965633dede8f7" providerId="LiveId" clId="{9FCD5F22-71EC-46AA-842B-A47018FC52F6}" dt="2017-09-21T19:23:19.198" v="456" actId="478"/>
          <ac:picMkLst>
            <pc:docMk/>
            <pc:sldMk cId="1448302260" sldId="259"/>
            <ac:picMk id="4" creationId="{D02966F9-64AA-4C60-BC31-3054EF81E4EE}"/>
          </ac:picMkLst>
        </pc:picChg>
        <pc:picChg chg="add del mod">
          <ac:chgData name="Tony Erling" userId="1a6965633dede8f7" providerId="LiveId" clId="{9FCD5F22-71EC-46AA-842B-A47018FC52F6}" dt="2017-09-22T14:06:38.896" v="655" actId="478"/>
          <ac:picMkLst>
            <pc:docMk/>
            <pc:sldMk cId="1448302260" sldId="259"/>
            <ac:picMk id="5" creationId="{18108951-7DAB-4F57-A1EA-C24FE9C94857}"/>
          </ac:picMkLst>
        </pc:picChg>
        <pc:picChg chg="add del mod">
          <ac:chgData name="Tony Erling" userId="1a6965633dede8f7" providerId="LiveId" clId="{9FCD5F22-71EC-46AA-842B-A47018FC52F6}" dt="2017-09-22T14:06:39.618" v="656" actId="478"/>
          <ac:picMkLst>
            <pc:docMk/>
            <pc:sldMk cId="1448302260" sldId="259"/>
            <ac:picMk id="6" creationId="{D207BEFD-0DA4-4F18-BE00-C1E358E8DF38}"/>
          </ac:picMkLst>
        </pc:picChg>
        <pc:picChg chg="add mod ord">
          <ac:chgData name="Tony Erling" userId="1a6965633dede8f7" providerId="LiveId" clId="{9FCD5F22-71EC-46AA-842B-A47018FC52F6}" dt="2017-09-21T19:25:32.683" v="602" actId="14100"/>
          <ac:picMkLst>
            <pc:docMk/>
            <pc:sldMk cId="1448302260" sldId="259"/>
            <ac:picMk id="11" creationId="{CFF5D084-6533-4BF2-9B9C-EB5A4807A83F}"/>
          </ac:picMkLst>
        </pc:picChg>
        <pc:picChg chg="add mod">
          <ac:chgData name="Tony Erling" userId="1a6965633dede8f7" providerId="LiveId" clId="{9FCD5F22-71EC-46AA-842B-A47018FC52F6}" dt="2017-09-22T14:08:34.532" v="689" actId="14100"/>
          <ac:picMkLst>
            <pc:docMk/>
            <pc:sldMk cId="1448302260" sldId="259"/>
            <ac:picMk id="12" creationId="{E6F8F706-ECDA-4618-8EC4-4ADDDA0552F3}"/>
          </ac:picMkLst>
        </pc:picChg>
      </pc:sldChg>
      <pc:sldChg chg="addSp modSp add">
        <pc:chgData name="Tony Erling" userId="1a6965633dede8f7" providerId="LiveId" clId="{9FCD5F22-71EC-46AA-842B-A47018FC52F6}" dt="2017-09-22T14:15:56.711" v="842" actId="20577"/>
        <pc:sldMkLst>
          <pc:docMk/>
          <pc:sldMk cId="757753311" sldId="260"/>
        </pc:sldMkLst>
        <pc:spChg chg="add mod">
          <ac:chgData name="Tony Erling" userId="1a6965633dede8f7" providerId="LiveId" clId="{9FCD5F22-71EC-46AA-842B-A47018FC52F6}" dt="2017-09-22T14:15:56.711" v="842" actId="20577"/>
          <ac:spMkLst>
            <pc:docMk/>
            <pc:sldMk cId="757753311" sldId="260"/>
            <ac:spMk id="3" creationId="{32394361-F91F-407D-8039-56F0436C26FD}"/>
          </ac:spMkLst>
        </pc:spChg>
        <pc:picChg chg="add mod">
          <ac:chgData name="Tony Erling" userId="1a6965633dede8f7" providerId="LiveId" clId="{9FCD5F22-71EC-46AA-842B-A47018FC52F6}" dt="2017-09-22T14:14:49.655" v="756" actId="1036"/>
          <ac:picMkLst>
            <pc:docMk/>
            <pc:sldMk cId="757753311" sldId="260"/>
            <ac:picMk id="2" creationId="{74871DD2-7222-4D53-ACAB-F584064426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4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97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08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4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93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58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839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709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44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6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82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BE1A0-6231-4FFE-9F75-E83AF78B0443}" type="datetimeFigureOut">
              <a:rPr lang="sv-SE" smtClean="0"/>
              <a:t>2017-09-22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C0202-402E-4234-84BA-B047E368E1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1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>
            <a:extLst>
              <a:ext uri="{FF2B5EF4-FFF2-40B4-BE49-F238E27FC236}">
                <a16:creationId xmlns:a16="http://schemas.microsoft.com/office/drawing/2014/main" id="{35B43A8A-8915-4CB0-AF23-C8A1AD82258D}"/>
              </a:ext>
            </a:extLst>
          </p:cNvPr>
          <p:cNvGrpSpPr/>
          <p:nvPr/>
        </p:nvGrpSpPr>
        <p:grpSpPr>
          <a:xfrm>
            <a:off x="387131" y="-660469"/>
            <a:ext cx="8555323" cy="6184450"/>
            <a:chOff x="387131" y="-660469"/>
            <a:chExt cx="8555323" cy="618445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6A3A493-DD54-428A-B65C-54DF4876E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600000">
              <a:off x="1572568" y="-1845906"/>
              <a:ext cx="6184450" cy="8555323"/>
            </a:xfrm>
            <a:prstGeom prst="rect">
              <a:avLst/>
            </a:prstGeom>
          </p:spPr>
        </p:pic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877A6850-14B3-4966-ABA7-85F7521CEA07}"/>
                </a:ext>
              </a:extLst>
            </p:cNvPr>
            <p:cNvGrpSpPr/>
            <p:nvPr/>
          </p:nvGrpSpPr>
          <p:grpSpPr>
            <a:xfrm>
              <a:off x="606669" y="1213338"/>
              <a:ext cx="8255977" cy="606670"/>
              <a:chOff x="606669" y="1213338"/>
              <a:chExt cx="8255977" cy="606670"/>
            </a:xfrm>
          </p:grpSpPr>
          <p:sp>
            <p:nvSpPr>
              <p:cNvPr id="9" name="Frihandsfigur: Form 8">
                <a:extLst>
                  <a:ext uri="{FF2B5EF4-FFF2-40B4-BE49-F238E27FC236}">
                    <a16:creationId xmlns:a16="http://schemas.microsoft.com/office/drawing/2014/main" id="{D50620A5-6078-4692-9B3A-34D0E5DBE201}"/>
                  </a:ext>
                </a:extLst>
              </p:cNvPr>
              <p:cNvSpPr/>
              <p:nvPr/>
            </p:nvSpPr>
            <p:spPr>
              <a:xfrm>
                <a:off x="606669" y="1213338"/>
                <a:ext cx="8255977" cy="606670"/>
              </a:xfrm>
              <a:custGeom>
                <a:avLst/>
                <a:gdLst>
                  <a:gd name="connsiteX0" fmla="*/ 0 w 8255977"/>
                  <a:gd name="connsiteY0" fmla="*/ 606670 h 606670"/>
                  <a:gd name="connsiteX1" fmla="*/ 0 w 8255977"/>
                  <a:gd name="connsiteY1" fmla="*/ 395654 h 606670"/>
                  <a:gd name="connsiteX2" fmla="*/ 8255977 w 8255977"/>
                  <a:gd name="connsiteY2" fmla="*/ 0 h 606670"/>
                  <a:gd name="connsiteX3" fmla="*/ 8247185 w 8255977"/>
                  <a:gd name="connsiteY3" fmla="*/ 527539 h 606670"/>
                  <a:gd name="connsiteX4" fmla="*/ 0 w 8255977"/>
                  <a:gd name="connsiteY4" fmla="*/ 606670 h 60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5977" h="606670">
                    <a:moveTo>
                      <a:pt x="0" y="606670"/>
                    </a:moveTo>
                    <a:lnTo>
                      <a:pt x="0" y="395654"/>
                    </a:lnTo>
                    <a:lnTo>
                      <a:pt x="8255977" y="0"/>
                    </a:lnTo>
                    <a:lnTo>
                      <a:pt x="8247185" y="527539"/>
                    </a:lnTo>
                    <a:lnTo>
                      <a:pt x="0" y="60667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6DB20996-1E3D-42ED-B28B-7DB87AB09FF4}"/>
                  </a:ext>
                </a:extLst>
              </p:cNvPr>
              <p:cNvSpPr/>
              <p:nvPr/>
            </p:nvSpPr>
            <p:spPr>
              <a:xfrm>
                <a:off x="609600" y="1457960"/>
                <a:ext cx="8249920" cy="355600"/>
              </a:xfrm>
              <a:custGeom>
                <a:avLst/>
                <a:gdLst>
                  <a:gd name="connsiteX0" fmla="*/ 0 w 8249920"/>
                  <a:gd name="connsiteY0" fmla="*/ 355600 h 355600"/>
                  <a:gd name="connsiteX1" fmla="*/ 0 w 8249920"/>
                  <a:gd name="connsiteY1" fmla="*/ 254000 h 355600"/>
                  <a:gd name="connsiteX2" fmla="*/ 8249920 w 8249920"/>
                  <a:gd name="connsiteY2" fmla="*/ 0 h 355600"/>
                  <a:gd name="connsiteX3" fmla="*/ 8239760 w 8249920"/>
                  <a:gd name="connsiteY3" fmla="*/ 264160 h 355600"/>
                  <a:gd name="connsiteX4" fmla="*/ 0 w 8249920"/>
                  <a:gd name="connsiteY4" fmla="*/ 35560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49920" h="355600">
                    <a:moveTo>
                      <a:pt x="0" y="355600"/>
                    </a:moveTo>
                    <a:lnTo>
                      <a:pt x="0" y="254000"/>
                    </a:lnTo>
                    <a:lnTo>
                      <a:pt x="8249920" y="0"/>
                    </a:lnTo>
                    <a:lnTo>
                      <a:pt x="8239760" y="264160"/>
                    </a:lnTo>
                    <a:lnTo>
                      <a:pt x="0" y="355600"/>
                    </a:lnTo>
                    <a:close/>
                  </a:path>
                </a:pathLst>
              </a:cu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92EE0F0E-F71C-438B-A2CC-AC329514F09C}"/>
              </a:ext>
            </a:extLst>
          </p:cNvPr>
          <p:cNvCxnSpPr>
            <a:cxnSpLocks/>
          </p:cNvCxnSpPr>
          <p:nvPr/>
        </p:nvCxnSpPr>
        <p:spPr>
          <a:xfrm flipV="1">
            <a:off x="1395984" y="1597152"/>
            <a:ext cx="0" cy="2743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koppling 59">
            <a:extLst>
              <a:ext uri="{FF2B5EF4-FFF2-40B4-BE49-F238E27FC236}">
                <a16:creationId xmlns:a16="http://schemas.microsoft.com/office/drawing/2014/main" id="{04E65A00-5D0B-4E2A-B843-7CBF284903CC}"/>
              </a:ext>
            </a:extLst>
          </p:cNvPr>
          <p:cNvCxnSpPr>
            <a:cxnSpLocks/>
          </p:cNvCxnSpPr>
          <p:nvPr/>
        </p:nvCxnSpPr>
        <p:spPr>
          <a:xfrm flipV="1">
            <a:off x="2015147" y="1561250"/>
            <a:ext cx="0" cy="30412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8531215C-2AB3-4F2F-8C8A-06A335142C18}"/>
              </a:ext>
            </a:extLst>
          </p:cNvPr>
          <p:cNvCxnSpPr>
            <a:cxnSpLocks/>
          </p:cNvCxnSpPr>
          <p:nvPr/>
        </p:nvCxnSpPr>
        <p:spPr>
          <a:xfrm flipV="1">
            <a:off x="2651503" y="1545688"/>
            <a:ext cx="0" cy="2743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ak koppling 61">
            <a:extLst>
              <a:ext uri="{FF2B5EF4-FFF2-40B4-BE49-F238E27FC236}">
                <a16:creationId xmlns:a16="http://schemas.microsoft.com/office/drawing/2014/main" id="{F7DC7329-7C29-43EB-A97D-D0B800C3B8E1}"/>
              </a:ext>
            </a:extLst>
          </p:cNvPr>
          <p:cNvCxnSpPr>
            <a:cxnSpLocks/>
          </p:cNvCxnSpPr>
          <p:nvPr/>
        </p:nvCxnSpPr>
        <p:spPr>
          <a:xfrm flipV="1">
            <a:off x="3287662" y="1510797"/>
            <a:ext cx="0" cy="35457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k koppling 63">
            <a:extLst>
              <a:ext uri="{FF2B5EF4-FFF2-40B4-BE49-F238E27FC236}">
                <a16:creationId xmlns:a16="http://schemas.microsoft.com/office/drawing/2014/main" id="{F1D7C505-508A-449A-B9F7-445D1F2A8B84}"/>
              </a:ext>
            </a:extLst>
          </p:cNvPr>
          <p:cNvCxnSpPr>
            <a:cxnSpLocks/>
          </p:cNvCxnSpPr>
          <p:nvPr/>
        </p:nvCxnSpPr>
        <p:spPr>
          <a:xfrm flipV="1">
            <a:off x="3927896" y="1457960"/>
            <a:ext cx="0" cy="3196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596E58B1-8AFD-4A8D-B83B-25820CA14D17}"/>
              </a:ext>
            </a:extLst>
          </p:cNvPr>
          <p:cNvCxnSpPr>
            <a:cxnSpLocks/>
          </p:cNvCxnSpPr>
          <p:nvPr/>
        </p:nvCxnSpPr>
        <p:spPr>
          <a:xfrm flipV="1">
            <a:off x="4734560" y="1431212"/>
            <a:ext cx="0" cy="3196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105A03D0-C1F3-4C90-8391-11C147FB9E4C}"/>
              </a:ext>
            </a:extLst>
          </p:cNvPr>
          <p:cNvCxnSpPr>
            <a:cxnSpLocks/>
          </p:cNvCxnSpPr>
          <p:nvPr/>
        </p:nvCxnSpPr>
        <p:spPr>
          <a:xfrm flipV="1">
            <a:off x="5543906" y="1398270"/>
            <a:ext cx="0" cy="35263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ak koppling 67">
            <a:extLst>
              <a:ext uri="{FF2B5EF4-FFF2-40B4-BE49-F238E27FC236}">
                <a16:creationId xmlns:a16="http://schemas.microsoft.com/office/drawing/2014/main" id="{8BEC904B-5E32-4084-BEBD-976B465F0D1F}"/>
              </a:ext>
            </a:extLst>
          </p:cNvPr>
          <p:cNvCxnSpPr>
            <a:cxnSpLocks/>
          </p:cNvCxnSpPr>
          <p:nvPr/>
        </p:nvCxnSpPr>
        <p:spPr>
          <a:xfrm flipV="1">
            <a:off x="6200520" y="1371600"/>
            <a:ext cx="0" cy="3793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9D75D8F0-3E91-4C89-8F4B-152C4E0A458E}"/>
              </a:ext>
            </a:extLst>
          </p:cNvPr>
          <p:cNvCxnSpPr>
            <a:cxnSpLocks/>
          </p:cNvCxnSpPr>
          <p:nvPr/>
        </p:nvCxnSpPr>
        <p:spPr>
          <a:xfrm flipV="1">
            <a:off x="6838836" y="1329690"/>
            <a:ext cx="0" cy="40564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ak koppling 71">
            <a:extLst>
              <a:ext uri="{FF2B5EF4-FFF2-40B4-BE49-F238E27FC236}">
                <a16:creationId xmlns:a16="http://schemas.microsoft.com/office/drawing/2014/main" id="{0D0631DB-4BFE-48D8-914D-E89A2CD8137D}"/>
              </a:ext>
            </a:extLst>
          </p:cNvPr>
          <p:cNvCxnSpPr>
            <a:cxnSpLocks/>
          </p:cNvCxnSpPr>
          <p:nvPr/>
        </p:nvCxnSpPr>
        <p:spPr>
          <a:xfrm flipH="1" flipV="1">
            <a:off x="7456293" y="1286256"/>
            <a:ext cx="7734" cy="44908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koppling 73">
            <a:extLst>
              <a:ext uri="{FF2B5EF4-FFF2-40B4-BE49-F238E27FC236}">
                <a16:creationId xmlns:a16="http://schemas.microsoft.com/office/drawing/2014/main" id="{0049E2AF-CD18-4458-AFCC-72F2F81EBD6C}"/>
              </a:ext>
            </a:extLst>
          </p:cNvPr>
          <p:cNvCxnSpPr>
            <a:cxnSpLocks/>
          </p:cNvCxnSpPr>
          <p:nvPr/>
        </p:nvCxnSpPr>
        <p:spPr>
          <a:xfrm flipH="1" flipV="1">
            <a:off x="8081483" y="1256450"/>
            <a:ext cx="7734" cy="44908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044FE083-6663-45FB-AD7A-3B213C03D42F}"/>
              </a:ext>
            </a:extLst>
          </p:cNvPr>
          <p:cNvSpPr txBox="1"/>
          <p:nvPr/>
        </p:nvSpPr>
        <p:spPr>
          <a:xfrm>
            <a:off x="190500" y="16764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+mj-lt"/>
              </a:rPr>
              <a:t>OMRÅDE 1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939E02B-4B7D-44CD-9808-B3D421A10F96}"/>
              </a:ext>
            </a:extLst>
          </p:cNvPr>
          <p:cNvSpPr txBox="1"/>
          <p:nvPr/>
        </p:nvSpPr>
        <p:spPr>
          <a:xfrm>
            <a:off x="799000" y="2667000"/>
            <a:ext cx="54854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4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4504B6F9-B8A7-47F3-9467-228B9F9B1F61}"/>
              </a:ext>
            </a:extLst>
          </p:cNvPr>
          <p:cNvSpPr txBox="1"/>
          <p:nvPr/>
        </p:nvSpPr>
        <p:spPr>
          <a:xfrm>
            <a:off x="1407500" y="2667000"/>
            <a:ext cx="54854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6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E181E674-4E60-47CB-80A7-7810F88425F9}"/>
              </a:ext>
            </a:extLst>
          </p:cNvPr>
          <p:cNvSpPr txBox="1"/>
          <p:nvPr/>
        </p:nvSpPr>
        <p:spPr>
          <a:xfrm>
            <a:off x="2070440" y="2667000"/>
            <a:ext cx="548548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8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01A641C2-4001-44B3-B266-BA54A88E9402}"/>
              </a:ext>
            </a:extLst>
          </p:cNvPr>
          <p:cNvSpPr txBox="1"/>
          <p:nvPr/>
        </p:nvSpPr>
        <p:spPr>
          <a:xfrm>
            <a:off x="2672420" y="2667000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10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1305369-AAB9-4FE3-86D5-F33C771BE6D3}"/>
              </a:ext>
            </a:extLst>
          </p:cNvPr>
          <p:cNvSpPr txBox="1"/>
          <p:nvPr/>
        </p:nvSpPr>
        <p:spPr>
          <a:xfrm>
            <a:off x="3358220" y="2667000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12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0395080-899B-4C19-BE4A-37463735344F}"/>
              </a:ext>
            </a:extLst>
          </p:cNvPr>
          <p:cNvSpPr txBox="1"/>
          <p:nvPr/>
        </p:nvSpPr>
        <p:spPr>
          <a:xfrm>
            <a:off x="4096244" y="2342485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14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35571D6-F9EB-4D67-B8DF-475D13DE03BD}"/>
              </a:ext>
            </a:extLst>
          </p:cNvPr>
          <p:cNvSpPr txBox="1"/>
          <p:nvPr/>
        </p:nvSpPr>
        <p:spPr>
          <a:xfrm>
            <a:off x="4734560" y="2342485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16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0F2AB9AB-212D-4C71-B9F6-753AA2028FD8}"/>
              </a:ext>
            </a:extLst>
          </p:cNvPr>
          <p:cNvSpPr txBox="1"/>
          <p:nvPr/>
        </p:nvSpPr>
        <p:spPr>
          <a:xfrm>
            <a:off x="5572760" y="2513111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18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7038FC5-8857-4ADA-8E30-1D846518CAF5}"/>
              </a:ext>
            </a:extLst>
          </p:cNvPr>
          <p:cNvSpPr txBox="1"/>
          <p:nvPr/>
        </p:nvSpPr>
        <p:spPr>
          <a:xfrm>
            <a:off x="6200520" y="2513111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20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AB87114C-E419-4DCC-912E-9EC551248368}"/>
              </a:ext>
            </a:extLst>
          </p:cNvPr>
          <p:cNvSpPr txBox="1"/>
          <p:nvPr/>
        </p:nvSpPr>
        <p:spPr>
          <a:xfrm>
            <a:off x="6856595" y="2513111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22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878844CC-7AF3-4BD3-B4B4-F42441D18AC2}"/>
              </a:ext>
            </a:extLst>
          </p:cNvPr>
          <p:cNvSpPr txBox="1"/>
          <p:nvPr/>
        </p:nvSpPr>
        <p:spPr>
          <a:xfrm>
            <a:off x="7494911" y="2513111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24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65175C7-70C8-48D5-9F62-15CDF9C2C584}"/>
              </a:ext>
            </a:extLst>
          </p:cNvPr>
          <p:cNvSpPr txBox="1"/>
          <p:nvPr/>
        </p:nvSpPr>
        <p:spPr>
          <a:xfrm>
            <a:off x="8152276" y="2513111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26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CA909737-CFFA-47A0-BA7E-16B7E041FBDD}"/>
              </a:ext>
            </a:extLst>
          </p:cNvPr>
          <p:cNvSpPr txBox="1"/>
          <p:nvPr/>
        </p:nvSpPr>
        <p:spPr>
          <a:xfrm>
            <a:off x="712872" y="1888905"/>
            <a:ext cx="603050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28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65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FA716D6-56DE-426C-90DE-298D19AABE07}"/>
              </a:ext>
            </a:extLst>
          </p:cNvPr>
          <p:cNvSpPr txBox="1"/>
          <p:nvPr/>
        </p:nvSpPr>
        <p:spPr>
          <a:xfrm>
            <a:off x="1412097" y="1888905"/>
            <a:ext cx="603050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28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62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72463B0C-7343-45FC-ADAF-E804B4360C85}"/>
              </a:ext>
            </a:extLst>
          </p:cNvPr>
          <p:cNvSpPr txBox="1"/>
          <p:nvPr/>
        </p:nvSpPr>
        <p:spPr>
          <a:xfrm>
            <a:off x="2043189" y="1888905"/>
            <a:ext cx="603050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30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66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55687E43-0EDB-447E-8C98-DCD53A1D6401}"/>
              </a:ext>
            </a:extLst>
          </p:cNvPr>
          <p:cNvSpPr txBox="1"/>
          <p:nvPr/>
        </p:nvSpPr>
        <p:spPr>
          <a:xfrm>
            <a:off x="2672420" y="1888905"/>
            <a:ext cx="603050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30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67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79422FD-4BA6-4F83-839F-FE6965B4B409}"/>
              </a:ext>
            </a:extLst>
          </p:cNvPr>
          <p:cNvSpPr txBox="1"/>
          <p:nvPr/>
        </p:nvSpPr>
        <p:spPr>
          <a:xfrm>
            <a:off x="3310736" y="1888905"/>
            <a:ext cx="603050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32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71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A6A881D-E449-4F2B-80EF-EFBB85FA5A37}"/>
              </a:ext>
            </a:extLst>
          </p:cNvPr>
          <p:cNvSpPr txBox="1"/>
          <p:nvPr/>
        </p:nvSpPr>
        <p:spPr>
          <a:xfrm>
            <a:off x="3996536" y="1888905"/>
            <a:ext cx="69602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45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107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6F132141-10CD-4BAF-B6D6-F5D6923CFF31}"/>
              </a:ext>
            </a:extLst>
          </p:cNvPr>
          <p:cNvSpPr txBox="1"/>
          <p:nvPr/>
        </p:nvSpPr>
        <p:spPr>
          <a:xfrm>
            <a:off x="4775310" y="1888905"/>
            <a:ext cx="69602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47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122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ED22B265-E455-47A8-8E7A-B215AC2531FE}"/>
              </a:ext>
            </a:extLst>
          </p:cNvPr>
          <p:cNvSpPr txBox="1"/>
          <p:nvPr/>
        </p:nvSpPr>
        <p:spPr>
          <a:xfrm>
            <a:off x="5543906" y="1888905"/>
            <a:ext cx="69602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39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107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C1ABC4AE-DCA8-463C-8B64-ECF1D1F3D930}"/>
              </a:ext>
            </a:extLst>
          </p:cNvPr>
          <p:cNvSpPr txBox="1"/>
          <p:nvPr/>
        </p:nvSpPr>
        <p:spPr>
          <a:xfrm>
            <a:off x="6160571" y="1888905"/>
            <a:ext cx="68679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42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110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F32483F9-61AB-471E-9F5A-2C8BBB86C03F}"/>
              </a:ext>
            </a:extLst>
          </p:cNvPr>
          <p:cNvSpPr txBox="1"/>
          <p:nvPr/>
        </p:nvSpPr>
        <p:spPr>
          <a:xfrm>
            <a:off x="6777236" y="1888905"/>
            <a:ext cx="686791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47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117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FDCBB9F1-E442-42B9-A0BC-9472540D118E}"/>
              </a:ext>
            </a:extLst>
          </p:cNvPr>
          <p:cNvSpPr txBox="1"/>
          <p:nvPr/>
        </p:nvSpPr>
        <p:spPr>
          <a:xfrm>
            <a:off x="7446436" y="1888905"/>
            <a:ext cx="69602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50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121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2CAFDF8D-4AE5-48F2-BCD1-E323761A9916}"/>
              </a:ext>
            </a:extLst>
          </p:cNvPr>
          <p:cNvSpPr txBox="1"/>
          <p:nvPr/>
        </p:nvSpPr>
        <p:spPr>
          <a:xfrm>
            <a:off x="432939" y="3723475"/>
            <a:ext cx="3207225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 err="1">
                <a:latin typeface="Arial Narrow" panose="020B0606020202030204" pitchFamily="34" charset="0"/>
              </a:rPr>
              <a:t>Tot</a:t>
            </a:r>
            <a:r>
              <a:rPr lang="sv-SE" sz="1600" b="1" dirty="0">
                <a:latin typeface="Arial Narrow" panose="020B0606020202030204" pitchFamily="34" charset="0"/>
              </a:rPr>
              <a:t> ca 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478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1161 </a:t>
            </a:r>
            <a:r>
              <a:rPr lang="sv-SE" sz="1600" b="1" dirty="0">
                <a:latin typeface="Arial Narrow" panose="020B0606020202030204" pitchFamily="34" charset="0"/>
              </a:rPr>
              <a:t>m</a:t>
            </a:r>
            <a:r>
              <a:rPr lang="sv-SE" sz="1600" b="1" baseline="30000" dirty="0">
                <a:latin typeface="Arial Narrow" panose="020B0606020202030204" pitchFamily="34" charset="0"/>
              </a:rPr>
              <a:t>2</a:t>
            </a:r>
            <a:r>
              <a:rPr lang="sv-SE" sz="1600" b="1" dirty="0">
                <a:latin typeface="Arial Narrow" panose="020B0606020202030204" pitchFamily="34" charset="0"/>
              </a:rPr>
              <a:t> (Ungefärliga siffor)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AEB3E4A8-45F4-4269-803E-43AD540641AD}"/>
              </a:ext>
            </a:extLst>
          </p:cNvPr>
          <p:cNvSpPr txBox="1"/>
          <p:nvPr/>
        </p:nvSpPr>
        <p:spPr>
          <a:xfrm>
            <a:off x="432939" y="4062029"/>
            <a:ext cx="86140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j-lt"/>
              </a:rPr>
              <a:t>Nordväst om gula linjen, mellan JFV 4 och 20, utgörs markområdet delvis av buskage och</a:t>
            </a: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sluttar något uppåt. </a:t>
            </a: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Området som begränsas av gula linjen är relativt plant och utgörs av gräs, så även området </a:t>
            </a: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nordväst om JFV 22 – 26 (upp till röda linjen).</a:t>
            </a:r>
          </a:p>
          <a:p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Mätningarna är utförda med laseravståndsmätare, men inte exakta då mätningarna </a:t>
            </a:r>
            <a:br>
              <a:rPr lang="sv-SE" dirty="0">
                <a:latin typeface="+mj-lt"/>
              </a:rPr>
            </a:br>
            <a:r>
              <a:rPr lang="sv-SE" dirty="0">
                <a:latin typeface="+mj-lt"/>
              </a:rPr>
              <a:t>baserats på häckar och uppskattade tomtgränser.</a:t>
            </a:r>
          </a:p>
        </p:txBody>
      </p:sp>
      <p:cxnSp>
        <p:nvCxnSpPr>
          <p:cNvPr id="52" name="Rak pilkoppling 51">
            <a:extLst>
              <a:ext uri="{FF2B5EF4-FFF2-40B4-BE49-F238E27FC236}">
                <a16:creationId xmlns:a16="http://schemas.microsoft.com/office/drawing/2014/main" id="{3D4463FE-5D2C-45DD-BCDC-C334E5454301}"/>
              </a:ext>
            </a:extLst>
          </p:cNvPr>
          <p:cNvCxnSpPr/>
          <p:nvPr/>
        </p:nvCxnSpPr>
        <p:spPr>
          <a:xfrm flipV="1">
            <a:off x="4225136" y="716879"/>
            <a:ext cx="738024" cy="455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ruta 52">
            <a:extLst>
              <a:ext uri="{FF2B5EF4-FFF2-40B4-BE49-F238E27FC236}">
                <a16:creationId xmlns:a16="http://schemas.microsoft.com/office/drawing/2014/main" id="{BF7AA824-EB0F-40AC-91A0-BE75D6210F40}"/>
              </a:ext>
            </a:extLst>
          </p:cNvPr>
          <p:cNvSpPr txBox="1"/>
          <p:nvPr/>
        </p:nvSpPr>
        <p:spPr>
          <a:xfrm>
            <a:off x="4855460" y="43587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j-lt"/>
              </a:rPr>
              <a:t>Norr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9464A691-0E1D-461B-9BE6-9F0A5DDC4021}"/>
              </a:ext>
            </a:extLst>
          </p:cNvPr>
          <p:cNvSpPr txBox="1"/>
          <p:nvPr/>
        </p:nvSpPr>
        <p:spPr>
          <a:xfrm>
            <a:off x="8142460" y="1888905"/>
            <a:ext cx="69602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60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/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146</a:t>
            </a:r>
          </a:p>
        </p:txBody>
      </p:sp>
    </p:spTree>
    <p:extLst>
      <p:ext uri="{BB962C8B-B14F-4D97-AF65-F5344CB8AC3E}">
        <p14:creationId xmlns:p14="http://schemas.microsoft.com/office/powerpoint/2010/main" val="202660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360172B-3ED6-4041-8392-784A59FDC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682987"/>
            <a:ext cx="3671887" cy="416238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FEFE855-E0DA-4DF2-B56D-9FE0DB607178}"/>
              </a:ext>
            </a:extLst>
          </p:cNvPr>
          <p:cNvSpPr txBox="1"/>
          <p:nvPr/>
        </p:nvSpPr>
        <p:spPr>
          <a:xfrm>
            <a:off x="190500" y="16764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+mj-lt"/>
              </a:rPr>
              <a:t>OMRÅDE 2</a:t>
            </a:r>
          </a:p>
        </p:txBody>
      </p:sp>
      <p:cxnSp>
        <p:nvCxnSpPr>
          <p:cNvPr id="4" name="Rak pilkoppling 3">
            <a:extLst>
              <a:ext uri="{FF2B5EF4-FFF2-40B4-BE49-F238E27FC236}">
                <a16:creationId xmlns:a16="http://schemas.microsoft.com/office/drawing/2014/main" id="{1C524980-B398-4C26-98CA-ADA8A328626E}"/>
              </a:ext>
            </a:extLst>
          </p:cNvPr>
          <p:cNvCxnSpPr>
            <a:cxnSpLocks/>
          </p:cNvCxnSpPr>
          <p:nvPr/>
        </p:nvCxnSpPr>
        <p:spPr>
          <a:xfrm flipV="1">
            <a:off x="4225136" y="350520"/>
            <a:ext cx="0" cy="822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A6EFB1F9-4A1F-48A8-85C3-2686E51FA219}"/>
              </a:ext>
            </a:extLst>
          </p:cNvPr>
          <p:cNvSpPr txBox="1"/>
          <p:nvPr/>
        </p:nvSpPr>
        <p:spPr>
          <a:xfrm>
            <a:off x="3609262" y="39222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j-lt"/>
              </a:rPr>
              <a:t>Norr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C1C2D10A-EC3E-4FFD-81D6-46822107F575}"/>
              </a:ext>
            </a:extLst>
          </p:cNvPr>
          <p:cNvSpPr/>
          <p:nvPr/>
        </p:nvSpPr>
        <p:spPr>
          <a:xfrm>
            <a:off x="2733040" y="1468120"/>
            <a:ext cx="1874520" cy="2910840"/>
          </a:xfrm>
          <a:custGeom>
            <a:avLst/>
            <a:gdLst>
              <a:gd name="connsiteX0" fmla="*/ 406400 w 1874520"/>
              <a:gd name="connsiteY0" fmla="*/ 2636520 h 2910840"/>
              <a:gd name="connsiteX1" fmla="*/ 939800 w 1874520"/>
              <a:gd name="connsiteY1" fmla="*/ 2910840 h 2910840"/>
              <a:gd name="connsiteX2" fmla="*/ 1874520 w 1874520"/>
              <a:gd name="connsiteY2" fmla="*/ 721360 h 2910840"/>
              <a:gd name="connsiteX3" fmla="*/ 152400 w 1874520"/>
              <a:gd name="connsiteY3" fmla="*/ 0 h 2910840"/>
              <a:gd name="connsiteX4" fmla="*/ 0 w 1874520"/>
              <a:gd name="connsiteY4" fmla="*/ 259080 h 2910840"/>
              <a:gd name="connsiteX5" fmla="*/ 655320 w 1874520"/>
              <a:gd name="connsiteY5" fmla="*/ 640080 h 2910840"/>
              <a:gd name="connsiteX6" fmla="*/ 1371600 w 1874520"/>
              <a:gd name="connsiteY6" fmla="*/ 929640 h 2910840"/>
              <a:gd name="connsiteX7" fmla="*/ 406400 w 1874520"/>
              <a:gd name="connsiteY7" fmla="*/ 2636520 h 29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20" h="2910840">
                <a:moveTo>
                  <a:pt x="406400" y="2636520"/>
                </a:moveTo>
                <a:lnTo>
                  <a:pt x="939800" y="2910840"/>
                </a:lnTo>
                <a:lnTo>
                  <a:pt x="1874520" y="721360"/>
                </a:lnTo>
                <a:lnTo>
                  <a:pt x="152400" y="0"/>
                </a:lnTo>
                <a:lnTo>
                  <a:pt x="0" y="259080"/>
                </a:lnTo>
                <a:lnTo>
                  <a:pt x="655320" y="640080"/>
                </a:lnTo>
                <a:lnTo>
                  <a:pt x="1371600" y="929640"/>
                </a:lnTo>
                <a:lnTo>
                  <a:pt x="406400" y="263652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5BB00B5E-B5CB-465B-BD0E-119144C5DA4D}"/>
              </a:ext>
            </a:extLst>
          </p:cNvPr>
          <p:cNvCxnSpPr>
            <a:cxnSpLocks/>
          </p:cNvCxnSpPr>
          <p:nvPr/>
        </p:nvCxnSpPr>
        <p:spPr>
          <a:xfrm>
            <a:off x="3733800" y="3068320"/>
            <a:ext cx="406400" cy="22352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10354A2-3AAF-4949-B9E3-CAAD6F534308}"/>
              </a:ext>
            </a:extLst>
          </p:cNvPr>
          <p:cNvCxnSpPr>
            <a:cxnSpLocks/>
          </p:cNvCxnSpPr>
          <p:nvPr/>
        </p:nvCxnSpPr>
        <p:spPr>
          <a:xfrm>
            <a:off x="3467100" y="3582604"/>
            <a:ext cx="403860" cy="22739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333E6A95-0C29-459F-A7DF-0DBD1F303D58}"/>
              </a:ext>
            </a:extLst>
          </p:cNvPr>
          <p:cNvSpPr txBox="1"/>
          <p:nvPr/>
        </p:nvSpPr>
        <p:spPr>
          <a:xfrm>
            <a:off x="2039726" y="3117459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40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E656D7A7-3B4E-47C5-8E04-4668A8799143}"/>
              </a:ext>
            </a:extLst>
          </p:cNvPr>
          <p:cNvSpPr txBox="1"/>
          <p:nvPr/>
        </p:nvSpPr>
        <p:spPr>
          <a:xfrm>
            <a:off x="2338564" y="2610288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38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691563D1-0DD5-4A32-B5B9-5E1C064124BB}"/>
              </a:ext>
            </a:extLst>
          </p:cNvPr>
          <p:cNvSpPr txBox="1"/>
          <p:nvPr/>
        </p:nvSpPr>
        <p:spPr>
          <a:xfrm>
            <a:off x="2623044" y="2103117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36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AAC2258-1119-4896-A788-270F98054F71}"/>
              </a:ext>
            </a:extLst>
          </p:cNvPr>
          <p:cNvSpPr txBox="1"/>
          <p:nvPr/>
        </p:nvSpPr>
        <p:spPr>
          <a:xfrm>
            <a:off x="3363186" y="3829128"/>
            <a:ext cx="3706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94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3379D5B-6043-4BB2-879A-F4A0588C98E9}"/>
              </a:ext>
            </a:extLst>
          </p:cNvPr>
          <p:cNvSpPr txBox="1"/>
          <p:nvPr/>
        </p:nvSpPr>
        <p:spPr>
          <a:xfrm>
            <a:off x="3610342" y="3255959"/>
            <a:ext cx="3706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88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3EB567E-FE13-4E05-ACF0-6A27D135ABE8}"/>
              </a:ext>
            </a:extLst>
          </p:cNvPr>
          <p:cNvSpPr txBox="1"/>
          <p:nvPr/>
        </p:nvSpPr>
        <p:spPr>
          <a:xfrm>
            <a:off x="3517368" y="1841801"/>
            <a:ext cx="463588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300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11EF6FE-8D32-4C33-8715-70FC7B10DA15}"/>
              </a:ext>
            </a:extLst>
          </p:cNvPr>
          <p:cNvSpPr txBox="1"/>
          <p:nvPr/>
        </p:nvSpPr>
        <p:spPr>
          <a:xfrm>
            <a:off x="639454" y="5134878"/>
            <a:ext cx="7936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Träden</a:t>
            </a:r>
            <a:r>
              <a:rPr lang="en-GB" dirty="0"/>
              <a:t>     </a:t>
            </a:r>
            <a:r>
              <a:rPr lang="en-GB" dirty="0" err="1"/>
              <a:t>utmed</a:t>
            </a:r>
            <a:r>
              <a:rPr lang="en-GB" dirty="0"/>
              <a:t> JFV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utanför</a:t>
            </a:r>
            <a:r>
              <a:rPr lang="en-GB" dirty="0"/>
              <a:t> </a:t>
            </a:r>
            <a:r>
              <a:rPr lang="en-GB" dirty="0" err="1"/>
              <a:t>området</a:t>
            </a:r>
            <a:r>
              <a:rPr lang="en-GB" dirty="0"/>
              <a:t> </a:t>
            </a:r>
            <a:r>
              <a:rPr lang="en-GB" dirty="0" err="1"/>
              <a:t>begränsat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röd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.</a:t>
            </a:r>
          </a:p>
          <a:p>
            <a:endParaRPr lang="sv-SE" dirty="0"/>
          </a:p>
          <a:p>
            <a:r>
              <a:rPr lang="sv-SE" dirty="0"/>
              <a:t>Mätningarna är inte exakta då de baserats på häckar och uppskattade tomtgränser.</a:t>
            </a:r>
          </a:p>
          <a:p>
            <a:endParaRPr lang="sv-SE" dirty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BDE28DE8-11B7-4442-8D2C-BD03C4A18063}"/>
              </a:ext>
            </a:extLst>
          </p:cNvPr>
          <p:cNvSpPr/>
          <p:nvPr/>
        </p:nvSpPr>
        <p:spPr>
          <a:xfrm>
            <a:off x="3674427" y="4304225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15C10C12-2589-43B6-931E-C279DF37AEC0}"/>
              </a:ext>
            </a:extLst>
          </p:cNvPr>
          <p:cNvSpPr/>
          <p:nvPr/>
        </p:nvSpPr>
        <p:spPr>
          <a:xfrm>
            <a:off x="3937000" y="3685930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D7AE0C95-76B5-47ED-AC76-51AFEF88FAD3}"/>
              </a:ext>
            </a:extLst>
          </p:cNvPr>
          <p:cNvSpPr/>
          <p:nvPr/>
        </p:nvSpPr>
        <p:spPr>
          <a:xfrm>
            <a:off x="4173602" y="3159978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939E6508-A863-4903-BC6F-CC7036140F87}"/>
              </a:ext>
            </a:extLst>
          </p:cNvPr>
          <p:cNvSpPr/>
          <p:nvPr/>
        </p:nvSpPr>
        <p:spPr>
          <a:xfrm>
            <a:off x="4377885" y="2657888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A1D3EA36-EAAC-45CA-ACD2-EB9CA2E7B36F}"/>
              </a:ext>
            </a:extLst>
          </p:cNvPr>
          <p:cNvSpPr/>
          <p:nvPr/>
        </p:nvSpPr>
        <p:spPr>
          <a:xfrm>
            <a:off x="1423668" y="5251619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1287BC8-DE00-4901-9693-74CEB51CBE30}"/>
              </a:ext>
            </a:extLst>
          </p:cNvPr>
          <p:cNvSpPr txBox="1"/>
          <p:nvPr/>
        </p:nvSpPr>
        <p:spPr>
          <a:xfrm>
            <a:off x="4377885" y="4134948"/>
            <a:ext cx="279807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 err="1">
                <a:latin typeface="Arial Narrow" panose="020B0606020202030204" pitchFamily="34" charset="0"/>
              </a:rPr>
              <a:t>Tot</a:t>
            </a:r>
            <a:r>
              <a:rPr lang="sv-SE" sz="1600" b="1" dirty="0">
                <a:latin typeface="Arial Narrow" panose="020B0606020202030204" pitchFamily="34" charset="0"/>
              </a:rPr>
              <a:t> ca 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482 </a:t>
            </a:r>
            <a:r>
              <a:rPr lang="sv-SE" sz="1600" b="1" dirty="0">
                <a:latin typeface="Arial Narrow" panose="020B0606020202030204" pitchFamily="34" charset="0"/>
              </a:rPr>
              <a:t>m</a:t>
            </a:r>
            <a:r>
              <a:rPr lang="sv-SE" sz="1600" b="1" baseline="30000" dirty="0">
                <a:latin typeface="Arial Narrow" panose="020B0606020202030204" pitchFamily="34" charset="0"/>
              </a:rPr>
              <a:t>2</a:t>
            </a:r>
            <a:r>
              <a:rPr lang="sv-SE" sz="1600" b="1" dirty="0">
                <a:latin typeface="Arial Narrow" panose="020B0606020202030204" pitchFamily="34" charset="0"/>
              </a:rPr>
              <a:t> (Ungefärliga siffor)</a:t>
            </a:r>
          </a:p>
        </p:txBody>
      </p:sp>
    </p:spTree>
    <p:extLst>
      <p:ext uri="{BB962C8B-B14F-4D97-AF65-F5344CB8AC3E}">
        <p14:creationId xmlns:p14="http://schemas.microsoft.com/office/powerpoint/2010/main" val="158494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7D12F9BC-D1CD-405D-8A68-DCE6A2A10E8A}"/>
              </a:ext>
            </a:extLst>
          </p:cNvPr>
          <p:cNvSpPr txBox="1"/>
          <p:nvPr/>
        </p:nvSpPr>
        <p:spPr>
          <a:xfrm>
            <a:off x="190500" y="167640"/>
            <a:ext cx="1545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+mj-lt"/>
              </a:rPr>
              <a:t>OMRÅDE 3</a:t>
            </a:r>
          </a:p>
        </p:txBody>
      </p:sp>
      <p:cxnSp>
        <p:nvCxnSpPr>
          <p:cNvPr id="3" name="Rak pilkoppling 2">
            <a:extLst>
              <a:ext uri="{FF2B5EF4-FFF2-40B4-BE49-F238E27FC236}">
                <a16:creationId xmlns:a16="http://schemas.microsoft.com/office/drawing/2014/main" id="{72F4C271-C3D4-4CB3-AFDC-2E8678CA0D2B}"/>
              </a:ext>
            </a:extLst>
          </p:cNvPr>
          <p:cNvCxnSpPr>
            <a:cxnSpLocks/>
          </p:cNvCxnSpPr>
          <p:nvPr/>
        </p:nvCxnSpPr>
        <p:spPr>
          <a:xfrm flipV="1">
            <a:off x="4225136" y="350520"/>
            <a:ext cx="0" cy="822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9C786A42-1A9A-4B86-89C3-EFA307B77E6D}"/>
              </a:ext>
            </a:extLst>
          </p:cNvPr>
          <p:cNvSpPr txBox="1"/>
          <p:nvPr/>
        </p:nvSpPr>
        <p:spPr>
          <a:xfrm>
            <a:off x="3609262" y="39222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+mj-lt"/>
              </a:rPr>
              <a:t>Norr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1A978AA-E6E8-43A3-9664-06A146C52249}"/>
              </a:ext>
            </a:extLst>
          </p:cNvPr>
          <p:cNvSpPr txBox="1"/>
          <p:nvPr/>
        </p:nvSpPr>
        <p:spPr>
          <a:xfrm>
            <a:off x="639454" y="5134878"/>
            <a:ext cx="7936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Träden</a:t>
            </a:r>
            <a:r>
              <a:rPr lang="en-GB" dirty="0"/>
              <a:t>    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vägbank</a:t>
            </a:r>
            <a:r>
              <a:rPr lang="en-GB" dirty="0"/>
              <a:t> </a:t>
            </a:r>
            <a:r>
              <a:rPr lang="en-GB" dirty="0" err="1"/>
              <a:t>utmed</a:t>
            </a:r>
            <a:r>
              <a:rPr lang="en-GB" dirty="0"/>
              <a:t> JFV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utanför</a:t>
            </a:r>
            <a:r>
              <a:rPr lang="en-GB" dirty="0"/>
              <a:t> </a:t>
            </a:r>
            <a:r>
              <a:rPr lang="en-GB" dirty="0" err="1"/>
              <a:t>området</a:t>
            </a:r>
            <a:r>
              <a:rPr lang="en-GB" dirty="0"/>
              <a:t> </a:t>
            </a:r>
            <a:r>
              <a:rPr lang="en-GB" dirty="0" err="1"/>
              <a:t>begränsat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röd</a:t>
            </a:r>
            <a:r>
              <a:rPr lang="en-GB" dirty="0"/>
              <a:t> </a:t>
            </a:r>
            <a:r>
              <a:rPr lang="en-GB" dirty="0" err="1"/>
              <a:t>linje</a:t>
            </a:r>
            <a:r>
              <a:rPr lang="en-GB" dirty="0"/>
              <a:t>.</a:t>
            </a:r>
            <a:endParaRPr lang="sv-SE" dirty="0"/>
          </a:p>
          <a:p>
            <a:endParaRPr lang="sv-SE" dirty="0"/>
          </a:p>
          <a:p>
            <a:r>
              <a:rPr lang="sv-SE" dirty="0"/>
              <a:t>Mätningarna är inte exakta då de baserats på häckar och uppskattade tomtgränser.</a:t>
            </a:r>
          </a:p>
          <a:p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5513DC2-366A-4FC3-99DB-F493E20A16BD}"/>
              </a:ext>
            </a:extLst>
          </p:cNvPr>
          <p:cNvSpPr/>
          <p:nvPr/>
        </p:nvSpPr>
        <p:spPr>
          <a:xfrm>
            <a:off x="1423668" y="5251619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B6C5013-6486-4652-A511-FE3D8699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16" y="458018"/>
            <a:ext cx="4874235" cy="3944730"/>
          </a:xfrm>
          <a:prstGeom prst="rect">
            <a:avLst/>
          </a:prstGeom>
        </p:spPr>
      </p:pic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A28B608A-4FC8-403C-8B8E-F331870B83C0}"/>
              </a:ext>
            </a:extLst>
          </p:cNvPr>
          <p:cNvSpPr/>
          <p:nvPr/>
        </p:nvSpPr>
        <p:spPr>
          <a:xfrm>
            <a:off x="4937760" y="670560"/>
            <a:ext cx="1417320" cy="1234440"/>
          </a:xfrm>
          <a:custGeom>
            <a:avLst/>
            <a:gdLst>
              <a:gd name="connsiteX0" fmla="*/ 0 w 1417320"/>
              <a:gd name="connsiteY0" fmla="*/ 1234440 h 1234440"/>
              <a:gd name="connsiteX1" fmla="*/ 83820 w 1417320"/>
              <a:gd name="connsiteY1" fmla="*/ 510540 h 1234440"/>
              <a:gd name="connsiteX2" fmla="*/ 1219200 w 1417320"/>
              <a:gd name="connsiteY2" fmla="*/ 0 h 1234440"/>
              <a:gd name="connsiteX3" fmla="*/ 1417320 w 1417320"/>
              <a:gd name="connsiteY3" fmla="*/ 1051560 h 1234440"/>
              <a:gd name="connsiteX4" fmla="*/ 0 w 1417320"/>
              <a:gd name="connsiteY4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7320" h="1234440">
                <a:moveTo>
                  <a:pt x="0" y="1234440"/>
                </a:moveTo>
                <a:lnTo>
                  <a:pt x="83820" y="510540"/>
                </a:lnTo>
                <a:lnTo>
                  <a:pt x="1219200" y="0"/>
                </a:lnTo>
                <a:lnTo>
                  <a:pt x="1417320" y="1051560"/>
                </a:lnTo>
                <a:lnTo>
                  <a:pt x="0" y="123444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0CE2DC2D-C0AF-49D6-A38C-F84D6A0E4009}"/>
              </a:ext>
            </a:extLst>
          </p:cNvPr>
          <p:cNvSpPr/>
          <p:nvPr/>
        </p:nvSpPr>
        <p:spPr>
          <a:xfrm>
            <a:off x="2484120" y="1089660"/>
            <a:ext cx="2186940" cy="2011680"/>
          </a:xfrm>
          <a:custGeom>
            <a:avLst/>
            <a:gdLst>
              <a:gd name="connsiteX0" fmla="*/ 2110740 w 2186940"/>
              <a:gd name="connsiteY0" fmla="*/ 822960 h 2011680"/>
              <a:gd name="connsiteX1" fmla="*/ 2186940 w 2186940"/>
              <a:gd name="connsiteY1" fmla="*/ 289560 h 2011680"/>
              <a:gd name="connsiteX2" fmla="*/ 1813560 w 2186940"/>
              <a:gd name="connsiteY2" fmla="*/ 434340 h 2011680"/>
              <a:gd name="connsiteX3" fmla="*/ 784860 w 2186940"/>
              <a:gd name="connsiteY3" fmla="*/ 0 h 2011680"/>
              <a:gd name="connsiteX4" fmla="*/ 152400 w 2186940"/>
              <a:gd name="connsiteY4" fmla="*/ 1409700 h 2011680"/>
              <a:gd name="connsiteX5" fmla="*/ 0 w 2186940"/>
              <a:gd name="connsiteY5" fmla="*/ 2011680 h 2011680"/>
              <a:gd name="connsiteX6" fmla="*/ 114300 w 2186940"/>
              <a:gd name="connsiteY6" fmla="*/ 2011680 h 2011680"/>
              <a:gd name="connsiteX7" fmla="*/ 358140 w 2186940"/>
              <a:gd name="connsiteY7" fmla="*/ 1402080 h 2011680"/>
              <a:gd name="connsiteX8" fmla="*/ 784860 w 2186940"/>
              <a:gd name="connsiteY8" fmla="*/ 457200 h 2011680"/>
              <a:gd name="connsiteX9" fmla="*/ 1905000 w 2186940"/>
              <a:gd name="connsiteY9" fmla="*/ 784860 h 2011680"/>
              <a:gd name="connsiteX10" fmla="*/ 2110740 w 2186940"/>
              <a:gd name="connsiteY10" fmla="*/ 82296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6940" h="2011680">
                <a:moveTo>
                  <a:pt x="2110740" y="822960"/>
                </a:moveTo>
                <a:lnTo>
                  <a:pt x="2186940" y="289560"/>
                </a:lnTo>
                <a:lnTo>
                  <a:pt x="1813560" y="434340"/>
                </a:lnTo>
                <a:lnTo>
                  <a:pt x="784860" y="0"/>
                </a:lnTo>
                <a:lnTo>
                  <a:pt x="152400" y="1409700"/>
                </a:lnTo>
                <a:lnTo>
                  <a:pt x="0" y="2011680"/>
                </a:lnTo>
                <a:lnTo>
                  <a:pt x="114300" y="2011680"/>
                </a:lnTo>
                <a:lnTo>
                  <a:pt x="358140" y="1402080"/>
                </a:lnTo>
                <a:lnTo>
                  <a:pt x="784860" y="457200"/>
                </a:lnTo>
                <a:lnTo>
                  <a:pt x="1905000" y="784860"/>
                </a:lnTo>
                <a:lnTo>
                  <a:pt x="2110740" y="82296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89F3DBC8-D7EB-4FB4-BD96-9654AC989DA7}"/>
              </a:ext>
            </a:extLst>
          </p:cNvPr>
          <p:cNvCxnSpPr>
            <a:cxnSpLocks/>
            <a:endCxn id="10" idx="4"/>
          </p:cNvCxnSpPr>
          <p:nvPr/>
        </p:nvCxnSpPr>
        <p:spPr>
          <a:xfrm flipH="1" flipV="1">
            <a:off x="2636520" y="2499360"/>
            <a:ext cx="190500" cy="762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14C9CCFA-7EE0-41CD-95E6-953D79781865}"/>
              </a:ext>
            </a:extLst>
          </p:cNvPr>
          <p:cNvSpPr txBox="1"/>
          <p:nvPr/>
        </p:nvSpPr>
        <p:spPr>
          <a:xfrm>
            <a:off x="3743668" y="2859358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48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2DB1F03-EA5A-4B2A-BCCD-D7522720CC09}"/>
              </a:ext>
            </a:extLst>
          </p:cNvPr>
          <p:cNvSpPr txBox="1"/>
          <p:nvPr/>
        </p:nvSpPr>
        <p:spPr>
          <a:xfrm>
            <a:off x="2674284" y="2653469"/>
            <a:ext cx="37061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27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C41DAAB-20E0-423C-A2FD-733D2D9B5D23}"/>
              </a:ext>
            </a:extLst>
          </p:cNvPr>
          <p:cNvSpPr txBox="1"/>
          <p:nvPr/>
        </p:nvSpPr>
        <p:spPr>
          <a:xfrm>
            <a:off x="3238648" y="1287780"/>
            <a:ext cx="463588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197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198BA894-7ABB-4D11-961E-F815318A122C}"/>
              </a:ext>
            </a:extLst>
          </p:cNvPr>
          <p:cNvSpPr txBox="1"/>
          <p:nvPr/>
        </p:nvSpPr>
        <p:spPr>
          <a:xfrm>
            <a:off x="3773294" y="2101947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50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C7EA2ADF-5CBE-4191-9543-39285D6EDB77}"/>
              </a:ext>
            </a:extLst>
          </p:cNvPr>
          <p:cNvSpPr txBox="1"/>
          <p:nvPr/>
        </p:nvSpPr>
        <p:spPr>
          <a:xfrm>
            <a:off x="5062468" y="2322981"/>
            <a:ext cx="63831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JFV 52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10A95E1-F353-45DF-AA84-9257ACB10B12}"/>
              </a:ext>
            </a:extLst>
          </p:cNvPr>
          <p:cNvSpPr txBox="1"/>
          <p:nvPr/>
        </p:nvSpPr>
        <p:spPr>
          <a:xfrm>
            <a:off x="5425588" y="1252297"/>
            <a:ext cx="463588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295</a:t>
            </a: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9A96401B-D909-482D-AB6C-57F6D780B678}"/>
              </a:ext>
            </a:extLst>
          </p:cNvPr>
          <p:cNvSpPr/>
          <p:nvPr/>
        </p:nvSpPr>
        <p:spPr>
          <a:xfrm>
            <a:off x="2636520" y="2129968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E0A107F0-5CFF-4860-9F5E-6C23BB856AD4}"/>
              </a:ext>
            </a:extLst>
          </p:cNvPr>
          <p:cNvSpPr/>
          <p:nvPr/>
        </p:nvSpPr>
        <p:spPr>
          <a:xfrm>
            <a:off x="2920000" y="1472115"/>
            <a:ext cx="149469" cy="14946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37D2C2B-30CA-4833-A6CA-EDCB66B36E53}"/>
              </a:ext>
            </a:extLst>
          </p:cNvPr>
          <p:cNvSpPr txBox="1"/>
          <p:nvPr/>
        </p:nvSpPr>
        <p:spPr>
          <a:xfrm>
            <a:off x="5381626" y="4468543"/>
            <a:ext cx="2798074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sv-SE" sz="1600" b="1" dirty="0" err="1">
                <a:latin typeface="Arial Narrow" panose="020B0606020202030204" pitchFamily="34" charset="0"/>
              </a:rPr>
              <a:t>Tot</a:t>
            </a:r>
            <a:r>
              <a:rPr lang="sv-SE" sz="1600" b="1" dirty="0">
                <a:latin typeface="Arial Narrow" panose="020B0606020202030204" pitchFamily="34" charset="0"/>
              </a:rPr>
              <a:t> ca </a:t>
            </a:r>
            <a:r>
              <a:rPr lang="sv-SE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519 </a:t>
            </a:r>
            <a:r>
              <a:rPr lang="sv-SE" sz="1600" b="1" dirty="0">
                <a:latin typeface="Arial Narrow" panose="020B0606020202030204" pitchFamily="34" charset="0"/>
              </a:rPr>
              <a:t>m</a:t>
            </a:r>
            <a:r>
              <a:rPr lang="sv-SE" sz="1600" b="1" baseline="30000" dirty="0">
                <a:latin typeface="Arial Narrow" panose="020B0606020202030204" pitchFamily="34" charset="0"/>
              </a:rPr>
              <a:t>2</a:t>
            </a:r>
            <a:r>
              <a:rPr lang="sv-SE" sz="1600" b="1" dirty="0">
                <a:latin typeface="Arial Narrow" panose="020B0606020202030204" pitchFamily="34" charset="0"/>
              </a:rPr>
              <a:t> (Ungefärliga siffor)</a:t>
            </a:r>
          </a:p>
        </p:txBody>
      </p:sp>
    </p:spTree>
    <p:extLst>
      <p:ext uri="{BB962C8B-B14F-4D97-AF65-F5344CB8AC3E}">
        <p14:creationId xmlns:p14="http://schemas.microsoft.com/office/powerpoint/2010/main" val="21468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FF5D084-6533-4BF2-9B9C-EB5A4807A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18" y="819923"/>
            <a:ext cx="5887551" cy="1589169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DA41496-F0C8-4BA9-9E88-082FF1017B65}"/>
              </a:ext>
            </a:extLst>
          </p:cNvPr>
          <p:cNvSpPr txBox="1"/>
          <p:nvPr/>
        </p:nvSpPr>
        <p:spPr>
          <a:xfrm>
            <a:off x="190500" y="167640"/>
            <a:ext cx="5273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latin typeface="+mj-lt"/>
              </a:rPr>
              <a:t>SAMMANSTÄLLNING (ungefärliga värden)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3353B07C-C5A2-4989-B1DC-CE33DD685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25625"/>
              </p:ext>
            </p:extLst>
          </p:nvPr>
        </p:nvGraphicFramePr>
        <p:xfrm>
          <a:off x="301625" y="629304"/>
          <a:ext cx="2715895" cy="5301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6293">
                  <a:extLst>
                    <a:ext uri="{9D8B030D-6E8A-4147-A177-3AD203B41FA5}">
                      <a16:colId xmlns:a16="http://schemas.microsoft.com/office/drawing/2014/main" val="4289353765"/>
                    </a:ext>
                  </a:extLst>
                </a:gridCol>
                <a:gridCol w="649815">
                  <a:extLst>
                    <a:ext uri="{9D8B030D-6E8A-4147-A177-3AD203B41FA5}">
                      <a16:colId xmlns:a16="http://schemas.microsoft.com/office/drawing/2014/main" val="1750559704"/>
                    </a:ext>
                  </a:extLst>
                </a:gridCol>
                <a:gridCol w="749787">
                  <a:extLst>
                    <a:ext uri="{9D8B030D-6E8A-4147-A177-3AD203B41FA5}">
                      <a16:colId xmlns:a16="http://schemas.microsoft.com/office/drawing/2014/main" val="3205527461"/>
                    </a:ext>
                  </a:extLst>
                </a:gridCol>
              </a:tblGrid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>
                          <a:effectLst/>
                        </a:rPr>
                        <a:t>Område 1: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Area1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Area2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809475066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A:  (JFV 4)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4118658153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B: (JFV 6)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629784916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C: (JFV 8)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99478465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D: (JFV 10)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599461642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E: (JFV 12)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71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072684689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F: (JFV 14)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336146131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effectLst/>
                        </a:rPr>
                        <a:t>G: (JFV 16)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122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589417199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H: (JFV 18)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39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107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750616353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I: (JFV 20)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4246526395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J: (JFV 22)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47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117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644855936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K: (JFV 24)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50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121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477452366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L: (JFV 26)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60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146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538678550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>
                          <a:effectLst/>
                        </a:rPr>
                        <a:t>Totalt område 1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>
                          <a:effectLst/>
                        </a:rPr>
                        <a:t>478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1161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065637055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332199683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>
                          <a:effectLst/>
                        </a:rPr>
                        <a:t>Område 2: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642371231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M: (JFV 40)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94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237051704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N: (JFV 38)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88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436323241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O: (JFV 36)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300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661600785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>
                          <a:effectLst/>
                        </a:rPr>
                        <a:t>Totalt område 2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482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482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193701280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098627115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>
                          <a:effectLst/>
                        </a:rPr>
                        <a:t>Område 3: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355174907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P: (JFV 48)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27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563248041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Q: (JFV 50)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>
                          <a:effectLst/>
                        </a:rPr>
                        <a:t>197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3109736875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effectLst/>
                        </a:rPr>
                        <a:t>R: (JFV 52)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u="none" strike="noStrike" dirty="0">
                          <a:effectLst/>
                        </a:rPr>
                        <a:t>295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1454858878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1" u="none" strike="noStrike">
                          <a:effectLst/>
                        </a:rPr>
                        <a:t>Totalt område 3</a:t>
                      </a:r>
                      <a:endParaRPr lang="sv-SE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519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519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4137043292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782791892"/>
                  </a:ext>
                </a:extLst>
              </a:tr>
              <a:tr h="183809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1" u="none" strike="noStrike" dirty="0">
                          <a:effectLst/>
                        </a:rPr>
                        <a:t>TOTALT ALLA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1479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200" b="1" u="none" strike="noStrike" dirty="0">
                          <a:effectLst/>
                        </a:rPr>
                        <a:t>2162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75" marR="6475" marT="6475" marB="0" anchor="b"/>
                </a:tc>
                <a:extLst>
                  <a:ext uri="{0D108BD9-81ED-4DB2-BD59-A6C34878D82A}">
                    <a16:rowId xmlns:a16="http://schemas.microsoft.com/office/drawing/2014/main" val="2774679163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C0803AFD-3FDF-4B57-AD22-6D51D96CF9B6}"/>
              </a:ext>
            </a:extLst>
          </p:cNvPr>
          <p:cNvSpPr txBox="1"/>
          <p:nvPr/>
        </p:nvSpPr>
        <p:spPr>
          <a:xfrm>
            <a:off x="4707744" y="531004"/>
            <a:ext cx="100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Område 1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D6A6D14-5506-408E-A217-766349EBC6DD}"/>
              </a:ext>
            </a:extLst>
          </p:cNvPr>
          <p:cNvSpPr txBox="1"/>
          <p:nvPr/>
        </p:nvSpPr>
        <p:spPr>
          <a:xfrm>
            <a:off x="5052511" y="2875144"/>
            <a:ext cx="100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Område 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A588877-1C01-4DB4-ADBC-A7077BC6BE3E}"/>
              </a:ext>
            </a:extLst>
          </p:cNvPr>
          <p:cNvSpPr txBox="1"/>
          <p:nvPr/>
        </p:nvSpPr>
        <p:spPr>
          <a:xfrm>
            <a:off x="6364645" y="3840407"/>
            <a:ext cx="1002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+mj-lt"/>
              </a:rPr>
              <a:t>Område 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25FAE3-050B-4D9A-971F-CDF4CAC66B55}"/>
              </a:ext>
            </a:extLst>
          </p:cNvPr>
          <p:cNvSpPr txBox="1"/>
          <p:nvPr/>
        </p:nvSpPr>
        <p:spPr>
          <a:xfrm>
            <a:off x="679956" y="5934118"/>
            <a:ext cx="2659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latin typeface="+mj-lt"/>
              </a:rPr>
              <a:t>(Beroende på alternativ primärt i område 1)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6ECB452-5176-4853-82B1-FBE76275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219" y="2599710"/>
            <a:ext cx="2419831" cy="274087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E6F8F706-ECDA-4618-8EC4-4ADDDA055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59" y="3939614"/>
            <a:ext cx="3172241" cy="256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4871DD2-7222-4D53-ACAB-F58406442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632"/>
            <a:ext cx="9144000" cy="640676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32394361-F91F-407D-8039-56F0436C26FD}"/>
              </a:ext>
            </a:extLst>
          </p:cNvPr>
          <p:cNvSpPr txBox="1"/>
          <p:nvPr/>
        </p:nvSpPr>
        <p:spPr>
          <a:xfrm>
            <a:off x="-1" y="55300"/>
            <a:ext cx="818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Mätt med GIS på flygfoto (resultat i paritet med mätning </a:t>
            </a:r>
            <a:r>
              <a:rPr lang="sv-SE" dirty="0" err="1">
                <a:latin typeface="+mj-lt"/>
              </a:rPr>
              <a:t>m.h.a</a:t>
            </a:r>
            <a:r>
              <a:rPr lang="sv-SE" dirty="0">
                <a:latin typeface="+mj-lt"/>
              </a:rPr>
              <a:t> laseravståndsmätare) </a:t>
            </a:r>
          </a:p>
        </p:txBody>
      </p:sp>
    </p:spTree>
    <p:extLst>
      <p:ext uri="{BB962C8B-B14F-4D97-AF65-F5344CB8AC3E}">
        <p14:creationId xmlns:p14="http://schemas.microsoft.com/office/powerpoint/2010/main" val="757753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360</Words>
  <Application>Microsoft Office PowerPoint</Application>
  <PresentationFormat>Bildspel på skärmen (4:3)</PresentationFormat>
  <Paragraphs>125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Tony Erling</dc:creator>
  <cp:lastModifiedBy>Tony Erling</cp:lastModifiedBy>
  <cp:revision>7</cp:revision>
  <dcterms:created xsi:type="dcterms:W3CDTF">2017-09-21T18:24:04Z</dcterms:created>
  <dcterms:modified xsi:type="dcterms:W3CDTF">2017-09-22T14:24:09Z</dcterms:modified>
</cp:coreProperties>
</file>